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6ac5ed697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df4bf1f2a4fc7"/>
  </p:sldMasterIdLst>
  <p:sldIdLst>
    <p:sldId xmlns:r="http://schemas.openxmlformats.org/officeDocument/2006/relationships" id="256" r:id="R1d53ffd941004f41"/>
    <p:sldId xmlns:r="http://schemas.openxmlformats.org/officeDocument/2006/relationships" id="257" r:id="Rff010f5a0d384ed4"/>
    <p:sldId xmlns:r="http://schemas.openxmlformats.org/officeDocument/2006/relationships" id="258" r:id="Rd56702d41fd74216"/>
    <p:sldId xmlns:r="http://schemas.openxmlformats.org/officeDocument/2006/relationships" id="259" r:id="Rb67924e7c7a34869"/>
    <p:sldId xmlns:r="http://schemas.openxmlformats.org/officeDocument/2006/relationships" id="260" r:id="R27a0eda8d2ef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df4bf1f2a4fc7" /><Relationship Type="http://schemas.openxmlformats.org/officeDocument/2006/relationships/slide" Target="/ppt/slides/slide1.xml" Id="R1d53ffd941004f41" /><Relationship Type="http://schemas.openxmlformats.org/officeDocument/2006/relationships/slide" Target="/ppt/slides/slide2.xml" Id="Rff010f5a0d384ed4" /><Relationship Type="http://schemas.openxmlformats.org/officeDocument/2006/relationships/slide" Target="/ppt/slides/slide3.xml" Id="Rd56702d41fd74216" /><Relationship Type="http://schemas.openxmlformats.org/officeDocument/2006/relationships/slide" Target="/ppt/slides/slide4.xml" Id="Rb67924e7c7a34869" /><Relationship Type="http://schemas.openxmlformats.org/officeDocument/2006/relationships/slide" Target="/ppt/slides/slide5.xml" Id="R27a0eda8d2ef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77d9e93ef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f25c56d74158" /><Relationship Type="http://schemas.openxmlformats.org/officeDocument/2006/relationships/theme" Target="/ppt/slideMasters/theme/theme1.xml" Id="Rd70b68a194c0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bf25c56d7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f12211d2a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c61ea5d0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3d55e0fa8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82d143dcf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09968f2b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ULTRA SOLSTUDIO OLSVIK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SOLSTUDIO OLSVIK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ULTRA SOLSTUDIO OLSVIK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SOLSTUDIO OLSVIK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SOLSTUDIO OLSVIK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SOLSTUDIO OLSVIK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ULTRA SOLSTUDIO OLSVIK AS</a:t>
            </a:r>
          </a:p>
        </p:txBody>
      </p:sp>
    </p:spTree>
  </p:cSld>
  <p:clrMapOvr>
    <a:masterClrMapping xmlns:a="http://schemas.openxmlformats.org/drawingml/2006/main"/>
  </p:clrMapOvr>
</p:sld>
</file>