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2e4836d19514a3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1293fd1da1c464f"/>
  </p:sldMasterIdLst>
  <p:sldIdLst>
    <p:sldId xmlns:r="http://schemas.openxmlformats.org/officeDocument/2006/relationships" id="256" r:id="Rc4743451f1b34824"/>
    <p:sldId xmlns:r="http://schemas.openxmlformats.org/officeDocument/2006/relationships" id="257" r:id="R5b1975a8096f45e8"/>
    <p:sldId xmlns:r="http://schemas.openxmlformats.org/officeDocument/2006/relationships" id="258" r:id="Rbfa72b5d12c14093"/>
    <p:sldId xmlns:r="http://schemas.openxmlformats.org/officeDocument/2006/relationships" id="259" r:id="R000c453aa4e7493d"/>
    <p:sldId xmlns:r="http://schemas.openxmlformats.org/officeDocument/2006/relationships" id="260" r:id="R29261960b0e442c9"/>
    <p:sldId xmlns:r="http://schemas.openxmlformats.org/officeDocument/2006/relationships" id="261" r:id="Rc581da1093a9491a"/>
    <p:sldId xmlns:r="http://schemas.openxmlformats.org/officeDocument/2006/relationships" id="262" r:id="R56500616eee044a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1293fd1da1c464f" /><Relationship Type="http://schemas.openxmlformats.org/officeDocument/2006/relationships/slide" Target="/ppt/slides/slide1.xml" Id="Rc4743451f1b34824" /><Relationship Type="http://schemas.openxmlformats.org/officeDocument/2006/relationships/slide" Target="/ppt/slides/slide2.xml" Id="R5b1975a8096f45e8" /><Relationship Type="http://schemas.openxmlformats.org/officeDocument/2006/relationships/slide" Target="/ppt/slides/slide3.xml" Id="Rbfa72b5d12c14093" /><Relationship Type="http://schemas.openxmlformats.org/officeDocument/2006/relationships/slide" Target="/ppt/slides/slide4.xml" Id="R000c453aa4e7493d" /><Relationship Type="http://schemas.openxmlformats.org/officeDocument/2006/relationships/slide" Target="/ppt/slides/slide5.xml" Id="R29261960b0e442c9" /><Relationship Type="http://schemas.openxmlformats.org/officeDocument/2006/relationships/slide" Target="/ppt/slides/slide6.xml" Id="Rc581da1093a9491a" /><Relationship Type="http://schemas.openxmlformats.org/officeDocument/2006/relationships/slide" Target="/ppt/slides/slide7.xml" Id="R56500616eee044a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ecd0f6a9069466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d1ae0560bf4b42" /><Relationship Type="http://schemas.openxmlformats.org/officeDocument/2006/relationships/theme" Target="/ppt/slideMasters/theme/theme1.xml" Id="R02b561d7414f41a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bd1ae0560bf4b4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3b2de1abd74ff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590524209546b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13ee7ad9b84d3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a0521414184e3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f56ba0487643e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59821dc0ce40a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d2d80712bd491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MORTEN HAUGLI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MORTEN HAUGLI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MORTEN HAUGLI EIENDOM AS ble etablert [år] og holder til i Jevnaker.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MORTEN HAUGLI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MORTEN HAUGLI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MORTEN HAUGLI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−36 149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240 563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4 922 739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4 994 987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MORTEN HAUGLI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HAUGLI MORTEN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MORTEN HAUGLI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Bringebærveien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3520 Jevnaker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984 128 614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MORTEN HAUGLI EIENDOM AS</a:t>
            </a:r>
          </a:p>
        </p:txBody>
      </p:sp>
    </p:spTree>
  </p:cSld>
  <p:clrMapOvr>
    <a:masterClrMapping xmlns:a="http://schemas.openxmlformats.org/drawingml/2006/main"/>
  </p:clrMapOvr>
</p:sld>
</file>