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091f90e18e49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98a092bf4f445c"/>
  </p:sldMasterIdLst>
  <p:sldIdLst>
    <p:sldId xmlns:r="http://schemas.openxmlformats.org/officeDocument/2006/relationships" id="256" r:id="R8ef1dab88dfe4136"/>
    <p:sldId xmlns:r="http://schemas.openxmlformats.org/officeDocument/2006/relationships" id="257" r:id="R8ae77e11c2784e08"/>
    <p:sldId xmlns:r="http://schemas.openxmlformats.org/officeDocument/2006/relationships" id="258" r:id="R03f7e86fd6544eae"/>
    <p:sldId xmlns:r="http://schemas.openxmlformats.org/officeDocument/2006/relationships" id="259" r:id="Rdfc8e8472032433f"/>
    <p:sldId xmlns:r="http://schemas.openxmlformats.org/officeDocument/2006/relationships" id="260" r:id="R25b91500341940ff"/>
    <p:sldId xmlns:r="http://schemas.openxmlformats.org/officeDocument/2006/relationships" id="261" r:id="R32bb0440589b4504"/>
    <p:sldId xmlns:r="http://schemas.openxmlformats.org/officeDocument/2006/relationships" id="262" r:id="R14f445d1e92d45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8a092bf4f445c" /><Relationship Type="http://schemas.openxmlformats.org/officeDocument/2006/relationships/slide" Target="/ppt/slides/slide1.xml" Id="R8ef1dab88dfe4136" /><Relationship Type="http://schemas.openxmlformats.org/officeDocument/2006/relationships/slide" Target="/ppt/slides/slide2.xml" Id="R8ae77e11c2784e08" /><Relationship Type="http://schemas.openxmlformats.org/officeDocument/2006/relationships/slide" Target="/ppt/slides/slide3.xml" Id="R03f7e86fd6544eae" /><Relationship Type="http://schemas.openxmlformats.org/officeDocument/2006/relationships/slide" Target="/ppt/slides/slide4.xml" Id="Rdfc8e8472032433f" /><Relationship Type="http://schemas.openxmlformats.org/officeDocument/2006/relationships/slide" Target="/ppt/slides/slide5.xml" Id="R25b91500341940ff" /><Relationship Type="http://schemas.openxmlformats.org/officeDocument/2006/relationships/slide" Target="/ppt/slides/slide6.xml" Id="R32bb0440589b4504" /><Relationship Type="http://schemas.openxmlformats.org/officeDocument/2006/relationships/slide" Target="/ppt/slides/slide7.xml" Id="R14f445d1e92d45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b559c31db645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d2b573e5644cf" /><Relationship Type="http://schemas.openxmlformats.org/officeDocument/2006/relationships/theme" Target="/ppt/slideMasters/theme/theme1.xml" Id="R7d58d74049e441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3d2b573e5644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922a076534e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db9d33f6a48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8b861219940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64f20178c40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9a455cc564f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e0316104749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49f155407e4c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SNIPTIND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SNIPTIND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−209 594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1 815 036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75 810 470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79 632 850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GUNNAR HJORTHEN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RYGH HJORTHEN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RYGH HJORTHEN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INGEBORG RYGH HJORTHEN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RYGH HJORTHEN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RYGH HJORTHEN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Skoginspektør Nilsens vei 2D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76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per.gunnar@bilalliansen.no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984 122 691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SNIPTIND HOLDING AS</a:t>
            </a:r>
          </a:p>
        </p:txBody>
      </p:sp>
    </p:spTree>
  </p:cSld>
  <p:clrMapOvr>
    <a:masterClrMapping xmlns:a="http://schemas.openxmlformats.org/drawingml/2006/main"/>
  </p:clrMapOvr>
</p:sld>
</file>