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8de64f84dd43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35988ff3b14c9e"/>
  </p:sldMasterIdLst>
  <p:sldIdLst>
    <p:sldId xmlns:r="http://schemas.openxmlformats.org/officeDocument/2006/relationships" id="256" r:id="R123dfb51f41047a1"/>
    <p:sldId xmlns:r="http://schemas.openxmlformats.org/officeDocument/2006/relationships" id="257" r:id="R851889b64aba4321"/>
    <p:sldId xmlns:r="http://schemas.openxmlformats.org/officeDocument/2006/relationships" id="258" r:id="Rbdae6a54449c4187"/>
    <p:sldId xmlns:r="http://schemas.openxmlformats.org/officeDocument/2006/relationships" id="259" r:id="R7fbcd40d6e8d44be"/>
    <p:sldId xmlns:r="http://schemas.openxmlformats.org/officeDocument/2006/relationships" id="260" r:id="R89d6c3233f4744dd"/>
    <p:sldId xmlns:r="http://schemas.openxmlformats.org/officeDocument/2006/relationships" id="261" r:id="R7b0e24e26a164250"/>
    <p:sldId xmlns:r="http://schemas.openxmlformats.org/officeDocument/2006/relationships" id="262" r:id="Rb50d26d6c6ca40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35988ff3b14c9e" /><Relationship Type="http://schemas.openxmlformats.org/officeDocument/2006/relationships/slide" Target="/ppt/slides/slide1.xml" Id="R123dfb51f41047a1" /><Relationship Type="http://schemas.openxmlformats.org/officeDocument/2006/relationships/slide" Target="/ppt/slides/slide2.xml" Id="R851889b64aba4321" /><Relationship Type="http://schemas.openxmlformats.org/officeDocument/2006/relationships/slide" Target="/ppt/slides/slide3.xml" Id="Rbdae6a54449c4187" /><Relationship Type="http://schemas.openxmlformats.org/officeDocument/2006/relationships/slide" Target="/ppt/slides/slide4.xml" Id="R7fbcd40d6e8d44be" /><Relationship Type="http://schemas.openxmlformats.org/officeDocument/2006/relationships/slide" Target="/ppt/slides/slide5.xml" Id="R89d6c3233f4744dd" /><Relationship Type="http://schemas.openxmlformats.org/officeDocument/2006/relationships/slide" Target="/ppt/slides/slide6.xml" Id="R7b0e24e26a164250" /><Relationship Type="http://schemas.openxmlformats.org/officeDocument/2006/relationships/slide" Target="/ppt/slides/slide7.xml" Id="Rb50d26d6c6ca40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cb5e1de24b48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db954d483434c" /><Relationship Type="http://schemas.openxmlformats.org/officeDocument/2006/relationships/theme" Target="/ppt/slideMasters/theme/theme1.xml" Id="Ra8f820323f224f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edb954d48343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f71778aa34b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97c1b8a7f48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1c084057640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3083a600e4e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f747590994a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006f27d7044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345f2f03c42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LIONHEART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LIONHEART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LIONHEART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LIONHEART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LIONHEART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LIONHEART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163 671 000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4 657 592 000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195 816 000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LIONHEART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MIETTINEN RICHARD  –  57,8 %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MIETTINEN VICTOR L  –  38,3 %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LAKSEKJØN ANNE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LIONHEART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Vestfoldgaten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3110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post@lionheart.as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www.lionheart.as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984 115 113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LIONHEART AS</a:t>
            </a:r>
          </a:p>
        </p:txBody>
      </p:sp>
    </p:spTree>
  </p:cSld>
  <p:clrMapOvr>
    <a:masterClrMapping xmlns:a="http://schemas.openxmlformats.org/drawingml/2006/main"/>
  </p:clrMapOvr>
</p:sld>
</file>