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5fe218574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3a87c15d44007"/>
  </p:sldMasterIdLst>
  <p:sldIdLst>
    <p:sldId xmlns:r="http://schemas.openxmlformats.org/officeDocument/2006/relationships" id="256" r:id="R7c26569b575a44fd"/>
    <p:sldId xmlns:r="http://schemas.openxmlformats.org/officeDocument/2006/relationships" id="257" r:id="Rabc95b2c64c94917"/>
    <p:sldId xmlns:r="http://schemas.openxmlformats.org/officeDocument/2006/relationships" id="258" r:id="R2c856953184048e9"/>
    <p:sldId xmlns:r="http://schemas.openxmlformats.org/officeDocument/2006/relationships" id="259" r:id="Rc9c8c9dca28749ad"/>
    <p:sldId xmlns:r="http://schemas.openxmlformats.org/officeDocument/2006/relationships" id="260" r:id="R708d393dfe8343bc"/>
    <p:sldId xmlns:r="http://schemas.openxmlformats.org/officeDocument/2006/relationships" id="261" r:id="R78bd76262df0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3a87c15d44007" /><Relationship Type="http://schemas.openxmlformats.org/officeDocument/2006/relationships/slide" Target="/ppt/slides/slide1.xml" Id="R7c26569b575a44fd" /><Relationship Type="http://schemas.openxmlformats.org/officeDocument/2006/relationships/slide" Target="/ppt/slides/slide2.xml" Id="Rabc95b2c64c94917" /><Relationship Type="http://schemas.openxmlformats.org/officeDocument/2006/relationships/slide" Target="/ppt/slides/slide3.xml" Id="R2c856953184048e9" /><Relationship Type="http://schemas.openxmlformats.org/officeDocument/2006/relationships/slide" Target="/ppt/slides/slide4.xml" Id="Rc9c8c9dca28749ad" /><Relationship Type="http://schemas.openxmlformats.org/officeDocument/2006/relationships/slide" Target="/ppt/slides/slide5.xml" Id="R708d393dfe8343bc" /><Relationship Type="http://schemas.openxmlformats.org/officeDocument/2006/relationships/slide" Target="/ppt/slides/slide6.xml" Id="R78bd76262df0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10e0eb7d7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c979c26494009" /><Relationship Type="http://schemas.openxmlformats.org/officeDocument/2006/relationships/theme" Target="/ppt/slideMasters/theme/theme1.xml" Id="R8f8f8c0d22ed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c979c2649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2e62109fc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a65c657d5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aaaef272541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600618cb149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c026960a4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0abd08620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984 101 902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GROUP AS</a:t>
            </a:r>
          </a:p>
        </p:txBody>
      </p:sp>
    </p:spTree>
  </p:cSld>
  <p:clrMapOvr>
    <a:masterClrMapping xmlns:a="http://schemas.openxmlformats.org/drawingml/2006/main"/>
  </p:clrMapOvr>
</p:sld>
</file>