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259a7e123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af2e0290f4ac2"/>
  </p:sldMasterIdLst>
  <p:sldIdLst>
    <p:sldId xmlns:r="http://schemas.openxmlformats.org/officeDocument/2006/relationships" id="256" r:id="R871340a248c643ea"/>
    <p:sldId xmlns:r="http://schemas.openxmlformats.org/officeDocument/2006/relationships" id="257" r:id="R3bdce9dcedfc4f73"/>
    <p:sldId xmlns:r="http://schemas.openxmlformats.org/officeDocument/2006/relationships" id="258" r:id="R2499a038b3bd4b7b"/>
    <p:sldId xmlns:r="http://schemas.openxmlformats.org/officeDocument/2006/relationships" id="259" r:id="R6c6cc403f09d4694"/>
    <p:sldId xmlns:r="http://schemas.openxmlformats.org/officeDocument/2006/relationships" id="260" r:id="R1a20565b1d274dd0"/>
    <p:sldId xmlns:r="http://schemas.openxmlformats.org/officeDocument/2006/relationships" id="261" r:id="R6065a672eff3419c"/>
    <p:sldId xmlns:r="http://schemas.openxmlformats.org/officeDocument/2006/relationships" id="262" r:id="R83efb8525321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af2e0290f4ac2" /><Relationship Type="http://schemas.openxmlformats.org/officeDocument/2006/relationships/slide" Target="/ppt/slides/slide1.xml" Id="R871340a248c643ea" /><Relationship Type="http://schemas.openxmlformats.org/officeDocument/2006/relationships/slide" Target="/ppt/slides/slide2.xml" Id="R3bdce9dcedfc4f73" /><Relationship Type="http://schemas.openxmlformats.org/officeDocument/2006/relationships/slide" Target="/ppt/slides/slide3.xml" Id="R2499a038b3bd4b7b" /><Relationship Type="http://schemas.openxmlformats.org/officeDocument/2006/relationships/slide" Target="/ppt/slides/slide4.xml" Id="R6c6cc403f09d4694" /><Relationship Type="http://schemas.openxmlformats.org/officeDocument/2006/relationships/slide" Target="/ppt/slides/slide5.xml" Id="R1a20565b1d274dd0" /><Relationship Type="http://schemas.openxmlformats.org/officeDocument/2006/relationships/slide" Target="/ppt/slides/slide6.xml" Id="R6065a672eff3419c" /><Relationship Type="http://schemas.openxmlformats.org/officeDocument/2006/relationships/slide" Target="/ppt/slides/slide7.xml" Id="R83efb8525321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a2a59dbb4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a4b1ef79841d1" /><Relationship Type="http://schemas.openxmlformats.org/officeDocument/2006/relationships/theme" Target="/ppt/slideMasters/theme/theme1.xml" Id="Rfd097964bac7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a4b1ef798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a08c8b808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fa6b8c0cd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8107eeba6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8d692b364b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7df35f89a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ed3f721584e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505c1596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TG-RENHOLD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TG-RENHOLD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20 945 806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1 511 642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7 743 137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GULLIKSEN TERJE  –  77,5 %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TG-RENHOLD AS  –  22,5 %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Mikalsrud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terje@tg-renhold.no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www.tg-renhold.no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984 092 911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TG-RENHOLD AS</a:t>
            </a:r>
          </a:p>
        </p:txBody>
      </p:sp>
    </p:spTree>
  </p:cSld>
  <p:clrMapOvr>
    <a:masterClrMapping xmlns:a="http://schemas.openxmlformats.org/drawingml/2006/main"/>
  </p:clrMapOvr>
</p:sld>
</file>