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30cc0e9c542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d3f6c64f74b40"/>
  </p:sldMasterIdLst>
  <p:sldIdLst>
    <p:sldId xmlns:r="http://schemas.openxmlformats.org/officeDocument/2006/relationships" id="256" r:id="R1ae87b5271d149cd"/>
    <p:sldId xmlns:r="http://schemas.openxmlformats.org/officeDocument/2006/relationships" id="257" r:id="R5371d4a95b40441c"/>
    <p:sldId xmlns:r="http://schemas.openxmlformats.org/officeDocument/2006/relationships" id="258" r:id="R92c8c409be5a4585"/>
    <p:sldId xmlns:r="http://schemas.openxmlformats.org/officeDocument/2006/relationships" id="259" r:id="R15444ecc94b24dbf"/>
    <p:sldId xmlns:r="http://schemas.openxmlformats.org/officeDocument/2006/relationships" id="260" r:id="R900db95357e44f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d3f6c64f74b40" /><Relationship Type="http://schemas.openxmlformats.org/officeDocument/2006/relationships/slide" Target="/ppt/slides/slide1.xml" Id="R1ae87b5271d149cd" /><Relationship Type="http://schemas.openxmlformats.org/officeDocument/2006/relationships/slide" Target="/ppt/slides/slide2.xml" Id="R5371d4a95b40441c" /><Relationship Type="http://schemas.openxmlformats.org/officeDocument/2006/relationships/slide" Target="/ppt/slides/slide3.xml" Id="R92c8c409be5a4585" /><Relationship Type="http://schemas.openxmlformats.org/officeDocument/2006/relationships/slide" Target="/ppt/slides/slide4.xml" Id="R15444ecc94b24dbf" /><Relationship Type="http://schemas.openxmlformats.org/officeDocument/2006/relationships/slide" Target="/ppt/slides/slide5.xml" Id="R900db95357e44f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b09e5b9d38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a60f830e145a1" /><Relationship Type="http://schemas.openxmlformats.org/officeDocument/2006/relationships/theme" Target="/ppt/slideMasters/theme/theme1.xml" Id="R21079561c54b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a60f830e1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a3dec23734c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aed99a8b148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393099d49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78d2218ca43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f2a779ece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FRISØR- OG HUDPLEIEINSTITUTTET SANDNES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FRISØR- OG HUDPLEIEINSTITUTTET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FRISØR- OG HUDPLEIEINSTITUTTET SANDNES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FRISØR- OG HUDPLEIEINSTITUTTET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FRISØR- OG HUDPLEIEINSTITUTTET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FRISØR- OG HUDPLEIEINSTITUTTET SANDNES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984 092 644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FRISØR- OG HUDPLEIEINSTITUTTET SANDNES AS</a:t>
            </a:r>
          </a:p>
        </p:txBody>
      </p:sp>
    </p:spTree>
  </p:cSld>
  <p:clrMapOvr>
    <a:masterClrMapping xmlns:a="http://schemas.openxmlformats.org/drawingml/2006/main"/>
  </p:clrMapOvr>
</p:sld>
</file>