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f75c2b67a31490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d9a3739ba6b4483"/>
  </p:sldMasterIdLst>
  <p:sldIdLst>
    <p:sldId xmlns:r="http://schemas.openxmlformats.org/officeDocument/2006/relationships" id="256" r:id="R0d8fecaf0bb243e5"/>
    <p:sldId xmlns:r="http://schemas.openxmlformats.org/officeDocument/2006/relationships" id="257" r:id="R13c0d155abf74402"/>
    <p:sldId xmlns:r="http://schemas.openxmlformats.org/officeDocument/2006/relationships" id="258" r:id="Rdfa9a50f2507471b"/>
    <p:sldId xmlns:r="http://schemas.openxmlformats.org/officeDocument/2006/relationships" id="259" r:id="R706e9a49af344c6e"/>
    <p:sldId xmlns:r="http://schemas.openxmlformats.org/officeDocument/2006/relationships" id="260" r:id="R7eb586d30a4949ee"/>
    <p:sldId xmlns:r="http://schemas.openxmlformats.org/officeDocument/2006/relationships" id="261" r:id="R5d45bc098b8d42c5"/>
    <p:sldId xmlns:r="http://schemas.openxmlformats.org/officeDocument/2006/relationships" id="262" r:id="Rc67395b01c104e3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d9a3739ba6b4483" /><Relationship Type="http://schemas.openxmlformats.org/officeDocument/2006/relationships/slide" Target="/ppt/slides/slide1.xml" Id="R0d8fecaf0bb243e5" /><Relationship Type="http://schemas.openxmlformats.org/officeDocument/2006/relationships/slide" Target="/ppt/slides/slide2.xml" Id="R13c0d155abf74402" /><Relationship Type="http://schemas.openxmlformats.org/officeDocument/2006/relationships/slide" Target="/ppt/slides/slide3.xml" Id="Rdfa9a50f2507471b" /><Relationship Type="http://schemas.openxmlformats.org/officeDocument/2006/relationships/slide" Target="/ppt/slides/slide4.xml" Id="R706e9a49af344c6e" /><Relationship Type="http://schemas.openxmlformats.org/officeDocument/2006/relationships/slide" Target="/ppt/slides/slide5.xml" Id="R7eb586d30a4949ee" /><Relationship Type="http://schemas.openxmlformats.org/officeDocument/2006/relationships/slide" Target="/ppt/slides/slide6.xml" Id="R5d45bc098b8d42c5" /><Relationship Type="http://schemas.openxmlformats.org/officeDocument/2006/relationships/slide" Target="/ppt/slides/slide7.xml" Id="Rc67395b01c104e3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f43b7d6277247f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a161f5a9cc42be" /><Relationship Type="http://schemas.openxmlformats.org/officeDocument/2006/relationships/theme" Target="/ppt/slideMasters/theme/theme1.xml" Id="R4707085ba81c4a5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da161f5a9cc42b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03390b8cb24d0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4161016e664b8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05e5b169c04f3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ce1483848c418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61d98dd1404ed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77822de636409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4c10dd79f743f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SCANDINAVIAN YACTHERS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SCANDINAVIAN YACTHERS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SCANDINAVIAN YACTHERS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SCANDINAVIAN YACTHERS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SCANDINAVIAN YACTHERS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SCANDINAVIAN YACTHERS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354 720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187 505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187 505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98 541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581 835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SCANDINAVIAN YACTHERS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T-ZYM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SCANDINAVIAN YACTHERS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Wilberg &amp; Akerhaugen AS, Prinsens gate 22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0157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stemre@stemre.no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984 091 613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SCANDINAVIAN YACTHERS AS</a:t>
            </a:r>
          </a:p>
        </p:txBody>
      </p:sp>
    </p:spTree>
  </p:cSld>
  <p:clrMapOvr>
    <a:masterClrMapping xmlns:a="http://schemas.openxmlformats.org/drawingml/2006/main"/>
  </p:clrMapOvr>
</p:sld>
</file>