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000e794fd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11ca52fb8407b"/>
  </p:sldMasterIdLst>
  <p:sldIdLst>
    <p:sldId xmlns:r="http://schemas.openxmlformats.org/officeDocument/2006/relationships" id="256" r:id="Rf7388555a081412f"/>
    <p:sldId xmlns:r="http://schemas.openxmlformats.org/officeDocument/2006/relationships" id="257" r:id="Rc811d47b78e54eb6"/>
    <p:sldId xmlns:r="http://schemas.openxmlformats.org/officeDocument/2006/relationships" id="258" r:id="Rbe36951fc7cf479a"/>
    <p:sldId xmlns:r="http://schemas.openxmlformats.org/officeDocument/2006/relationships" id="259" r:id="R3487716c35f143c4"/>
    <p:sldId xmlns:r="http://schemas.openxmlformats.org/officeDocument/2006/relationships" id="260" r:id="R68300e426ef8494c"/>
    <p:sldId xmlns:r="http://schemas.openxmlformats.org/officeDocument/2006/relationships" id="261" r:id="Rd466d72369304d99"/>
    <p:sldId xmlns:r="http://schemas.openxmlformats.org/officeDocument/2006/relationships" id="262" r:id="Rd19940f40507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11ca52fb8407b" /><Relationship Type="http://schemas.openxmlformats.org/officeDocument/2006/relationships/slide" Target="/ppt/slides/slide1.xml" Id="Rf7388555a081412f" /><Relationship Type="http://schemas.openxmlformats.org/officeDocument/2006/relationships/slide" Target="/ppt/slides/slide2.xml" Id="Rc811d47b78e54eb6" /><Relationship Type="http://schemas.openxmlformats.org/officeDocument/2006/relationships/slide" Target="/ppt/slides/slide3.xml" Id="Rbe36951fc7cf479a" /><Relationship Type="http://schemas.openxmlformats.org/officeDocument/2006/relationships/slide" Target="/ppt/slides/slide4.xml" Id="R3487716c35f143c4" /><Relationship Type="http://schemas.openxmlformats.org/officeDocument/2006/relationships/slide" Target="/ppt/slides/slide5.xml" Id="R68300e426ef8494c" /><Relationship Type="http://schemas.openxmlformats.org/officeDocument/2006/relationships/slide" Target="/ppt/slides/slide6.xml" Id="Rd466d72369304d99" /><Relationship Type="http://schemas.openxmlformats.org/officeDocument/2006/relationships/slide" Target="/ppt/slides/slide7.xml" Id="Rd19940f40507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1e6c39ec5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08a6ea57d421e" /><Relationship Type="http://schemas.openxmlformats.org/officeDocument/2006/relationships/theme" Target="/ppt/slideMasters/theme/theme1.xml" Id="Re756e4c0577c47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08a6ea57d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82feaf3fe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a8e58d976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9911fec0b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58f33b540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f964fcb7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8bb814c1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254440b47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SIRK MØBELINVEST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SIRK MØBELINVEST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217 819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294 320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BOVEKST INVEST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PENSATO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ESPERTO AS  –  13,1 %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LBT HOLDING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STORHAUGEN INVEST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INVESTERING AS  –  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Rønne, Othilienborgvegen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53 15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SIRK MØBELINVEST AS</a:t>
            </a:r>
          </a:p>
        </p:txBody>
      </p:sp>
    </p:spTree>
  </p:cSld>
  <p:clrMapOvr>
    <a:masterClrMapping xmlns:a="http://schemas.openxmlformats.org/drawingml/2006/main"/>
  </p:clrMapOvr>
</p:sld>
</file>