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0c1bca2a8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ab25e915d4baf"/>
  </p:sldMasterIdLst>
  <p:sldIdLst>
    <p:sldId xmlns:r="http://schemas.openxmlformats.org/officeDocument/2006/relationships" id="256" r:id="R9693131babfd4de8"/>
    <p:sldId xmlns:r="http://schemas.openxmlformats.org/officeDocument/2006/relationships" id="257" r:id="R62c43da6a56a43ce"/>
    <p:sldId xmlns:r="http://schemas.openxmlformats.org/officeDocument/2006/relationships" id="258" r:id="R84df0c704a24498d"/>
    <p:sldId xmlns:r="http://schemas.openxmlformats.org/officeDocument/2006/relationships" id="259" r:id="R2febe1ef74664065"/>
    <p:sldId xmlns:r="http://schemas.openxmlformats.org/officeDocument/2006/relationships" id="260" r:id="Rfe34761665a149db"/>
    <p:sldId xmlns:r="http://schemas.openxmlformats.org/officeDocument/2006/relationships" id="261" r:id="R88af08443b164d76"/>
    <p:sldId xmlns:r="http://schemas.openxmlformats.org/officeDocument/2006/relationships" id="262" r:id="R0a450a6e667444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ab25e915d4baf" /><Relationship Type="http://schemas.openxmlformats.org/officeDocument/2006/relationships/slide" Target="/ppt/slides/slide1.xml" Id="R9693131babfd4de8" /><Relationship Type="http://schemas.openxmlformats.org/officeDocument/2006/relationships/slide" Target="/ppt/slides/slide2.xml" Id="R62c43da6a56a43ce" /><Relationship Type="http://schemas.openxmlformats.org/officeDocument/2006/relationships/slide" Target="/ppt/slides/slide3.xml" Id="R84df0c704a24498d" /><Relationship Type="http://schemas.openxmlformats.org/officeDocument/2006/relationships/slide" Target="/ppt/slides/slide4.xml" Id="R2febe1ef74664065" /><Relationship Type="http://schemas.openxmlformats.org/officeDocument/2006/relationships/slide" Target="/ppt/slides/slide5.xml" Id="Rfe34761665a149db" /><Relationship Type="http://schemas.openxmlformats.org/officeDocument/2006/relationships/slide" Target="/ppt/slides/slide6.xml" Id="R88af08443b164d76" /><Relationship Type="http://schemas.openxmlformats.org/officeDocument/2006/relationships/slide" Target="/ppt/slides/slide7.xml" Id="R0a450a6e667444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9f9cfa134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2bb3f543a47f6" /><Relationship Type="http://schemas.openxmlformats.org/officeDocument/2006/relationships/theme" Target="/ppt/slideMasters/theme/theme1.xml" Id="R336b2185000b4e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02bb3f543a47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c88d077d1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b33c2015b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9dfa8c441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57e84e51c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1957afd80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a953d4b049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85623246a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NILSEN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32 622 924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989 810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11 996 502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ARNE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Gelertsens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02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984 088 884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NILSEN AS</a:t>
            </a:r>
          </a:p>
        </p:txBody>
      </p:sp>
    </p:spTree>
  </p:cSld>
  <p:clrMapOvr>
    <a:masterClrMapping xmlns:a="http://schemas.openxmlformats.org/drawingml/2006/main"/>
  </p:clrMapOvr>
</p:sld>
</file>