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8e7d02356a4f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148adf24dd40ba"/>
  </p:sldMasterIdLst>
  <p:sldIdLst>
    <p:sldId xmlns:r="http://schemas.openxmlformats.org/officeDocument/2006/relationships" id="256" r:id="Rd6cf22fd5a324060"/>
    <p:sldId xmlns:r="http://schemas.openxmlformats.org/officeDocument/2006/relationships" id="257" r:id="R5104211279ca45a4"/>
    <p:sldId xmlns:r="http://schemas.openxmlformats.org/officeDocument/2006/relationships" id="258" r:id="R9395f14e9d3a4b53"/>
    <p:sldId xmlns:r="http://schemas.openxmlformats.org/officeDocument/2006/relationships" id="259" r:id="R986d448232c04a6b"/>
    <p:sldId xmlns:r="http://schemas.openxmlformats.org/officeDocument/2006/relationships" id="260" r:id="R12ee22f6c95047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48adf24dd40ba" /><Relationship Type="http://schemas.openxmlformats.org/officeDocument/2006/relationships/slide" Target="/ppt/slides/slide1.xml" Id="Rd6cf22fd5a324060" /><Relationship Type="http://schemas.openxmlformats.org/officeDocument/2006/relationships/slide" Target="/ppt/slides/slide2.xml" Id="R5104211279ca45a4" /><Relationship Type="http://schemas.openxmlformats.org/officeDocument/2006/relationships/slide" Target="/ppt/slides/slide3.xml" Id="R9395f14e9d3a4b53" /><Relationship Type="http://schemas.openxmlformats.org/officeDocument/2006/relationships/slide" Target="/ppt/slides/slide4.xml" Id="R986d448232c04a6b" /><Relationship Type="http://schemas.openxmlformats.org/officeDocument/2006/relationships/slide" Target="/ppt/slides/slide5.xml" Id="R12ee22f6c95047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6efb71bf046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a5b5bbbdc45d7" /><Relationship Type="http://schemas.openxmlformats.org/officeDocument/2006/relationships/theme" Target="/ppt/slideMasters/theme/theme1.xml" Id="R0425c4ddfcf146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da5b5bbbdc45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0af3f103e45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8423c8bcf40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d9dbf55c346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afd0b4c8a4b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9a5609ad542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 ROGER JOHANSEN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ROGER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ROGER JOHANSEN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ROGER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ROGER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ROGER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984 080 719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ROGER JOHANSEN AS</a:t>
            </a:r>
          </a:p>
        </p:txBody>
      </p:sp>
    </p:spTree>
  </p:cSld>
  <p:clrMapOvr>
    <a:masterClrMapping xmlns:a="http://schemas.openxmlformats.org/drawingml/2006/main"/>
  </p:clrMapOvr>
</p:sld>
</file>