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73e821e6d545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f08e79e294807"/>
  </p:sldMasterIdLst>
  <p:sldIdLst>
    <p:sldId xmlns:r="http://schemas.openxmlformats.org/officeDocument/2006/relationships" id="256" r:id="Rb91896255fba4985"/>
    <p:sldId xmlns:r="http://schemas.openxmlformats.org/officeDocument/2006/relationships" id="257" r:id="Rd40ef640d82f4791"/>
    <p:sldId xmlns:r="http://schemas.openxmlformats.org/officeDocument/2006/relationships" id="258" r:id="Ra430c5ce48c24617"/>
    <p:sldId xmlns:r="http://schemas.openxmlformats.org/officeDocument/2006/relationships" id="259" r:id="R13229d4ef26a46d0"/>
    <p:sldId xmlns:r="http://schemas.openxmlformats.org/officeDocument/2006/relationships" id="260" r:id="R721e517b2cde4d51"/>
    <p:sldId xmlns:r="http://schemas.openxmlformats.org/officeDocument/2006/relationships" id="261" r:id="Ra2fd4c7f6e0f4860"/>
    <p:sldId xmlns:r="http://schemas.openxmlformats.org/officeDocument/2006/relationships" id="262" r:id="Ra6a818e9978c44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f08e79e294807" /><Relationship Type="http://schemas.openxmlformats.org/officeDocument/2006/relationships/slide" Target="/ppt/slides/slide1.xml" Id="Rb91896255fba4985" /><Relationship Type="http://schemas.openxmlformats.org/officeDocument/2006/relationships/slide" Target="/ppt/slides/slide2.xml" Id="Rd40ef640d82f4791" /><Relationship Type="http://schemas.openxmlformats.org/officeDocument/2006/relationships/slide" Target="/ppt/slides/slide3.xml" Id="Ra430c5ce48c24617" /><Relationship Type="http://schemas.openxmlformats.org/officeDocument/2006/relationships/slide" Target="/ppt/slides/slide4.xml" Id="R13229d4ef26a46d0" /><Relationship Type="http://schemas.openxmlformats.org/officeDocument/2006/relationships/slide" Target="/ppt/slides/slide5.xml" Id="R721e517b2cde4d51" /><Relationship Type="http://schemas.openxmlformats.org/officeDocument/2006/relationships/slide" Target="/ppt/slides/slide6.xml" Id="Ra2fd4c7f6e0f4860" /><Relationship Type="http://schemas.openxmlformats.org/officeDocument/2006/relationships/slide" Target="/ppt/slides/slide7.xml" Id="Ra6a818e9978c44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3204b100c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a723b1dca4fbf" /><Relationship Type="http://schemas.openxmlformats.org/officeDocument/2006/relationships/theme" Target="/ppt/slideMasters/theme/theme1.xml" Id="R10c368176a504b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da723b1dca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3f6ca1f11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896026826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3fb866479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4a237293d4e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c9a2056a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f536bccb746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d5258c37d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UNDHEIM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UNDHEIM AS ble etablert [år] og holder til i Undheim.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91 731 610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6 898 645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5 407 829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32 333 002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HOLDING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Undheimsvegen 408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4342 Undheim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preben@pundheim.no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pundheim.no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984 079 834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UNDHEIM AS</a:t>
            </a:r>
          </a:p>
        </p:txBody>
      </p:sp>
    </p:spTree>
  </p:cSld>
  <p:clrMapOvr>
    <a:masterClrMapping xmlns:a="http://schemas.openxmlformats.org/drawingml/2006/main"/>
  </p:clrMapOvr>
</p:sld>
</file>