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93ed324eb248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faecb3386a4abc"/>
  </p:sldMasterIdLst>
  <p:sldIdLst>
    <p:sldId xmlns:r="http://schemas.openxmlformats.org/officeDocument/2006/relationships" id="256" r:id="R686b152267ab4cda"/>
    <p:sldId xmlns:r="http://schemas.openxmlformats.org/officeDocument/2006/relationships" id="257" r:id="R1c6a758b1efe411f"/>
    <p:sldId xmlns:r="http://schemas.openxmlformats.org/officeDocument/2006/relationships" id="258" r:id="Ra04697eda19c4e63"/>
    <p:sldId xmlns:r="http://schemas.openxmlformats.org/officeDocument/2006/relationships" id="259" r:id="R0331b741e1e743f0"/>
    <p:sldId xmlns:r="http://schemas.openxmlformats.org/officeDocument/2006/relationships" id="260" r:id="R3c2bdf0195f048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faecb3386a4abc" /><Relationship Type="http://schemas.openxmlformats.org/officeDocument/2006/relationships/slide" Target="/ppt/slides/slide1.xml" Id="R686b152267ab4cda" /><Relationship Type="http://schemas.openxmlformats.org/officeDocument/2006/relationships/slide" Target="/ppt/slides/slide2.xml" Id="R1c6a758b1efe411f" /><Relationship Type="http://schemas.openxmlformats.org/officeDocument/2006/relationships/slide" Target="/ppt/slides/slide3.xml" Id="Ra04697eda19c4e63" /><Relationship Type="http://schemas.openxmlformats.org/officeDocument/2006/relationships/slide" Target="/ppt/slides/slide4.xml" Id="R0331b741e1e743f0" /><Relationship Type="http://schemas.openxmlformats.org/officeDocument/2006/relationships/slide" Target="/ppt/slides/slide5.xml" Id="R3c2bdf0195f048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9ff8a681db48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fef5fb617b4446" /><Relationship Type="http://schemas.openxmlformats.org/officeDocument/2006/relationships/theme" Target="/ppt/slideMasters/theme/theme1.xml" Id="R640427fc843347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fef5fb617b44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125b4d984244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d59967f7c34f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303eaf401948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8b4d85984e4a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cc01018b84b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XPLORA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XPLORA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XPLORA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XPLORA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XPLORA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XPLORA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984 077 939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XPLORA AS</a:t>
            </a:r>
          </a:p>
        </p:txBody>
      </p:sp>
    </p:spTree>
  </p:cSld>
  <p:clrMapOvr>
    <a:masterClrMapping xmlns:a="http://schemas.openxmlformats.org/drawingml/2006/main"/>
  </p:clrMapOvr>
</p:sld>
</file>