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131aba038749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c536afdaf445b5"/>
  </p:sldMasterIdLst>
  <p:sldIdLst>
    <p:sldId xmlns:r="http://schemas.openxmlformats.org/officeDocument/2006/relationships" id="256" r:id="R73a7f171b9844a36"/>
    <p:sldId xmlns:r="http://schemas.openxmlformats.org/officeDocument/2006/relationships" id="257" r:id="Rf2088e2e9c7941b8"/>
    <p:sldId xmlns:r="http://schemas.openxmlformats.org/officeDocument/2006/relationships" id="258" r:id="R6eb4faed44314bc1"/>
    <p:sldId xmlns:r="http://schemas.openxmlformats.org/officeDocument/2006/relationships" id="259" r:id="Rf17b63e3552d4760"/>
    <p:sldId xmlns:r="http://schemas.openxmlformats.org/officeDocument/2006/relationships" id="260" r:id="Rcf7beb8f89b741c2"/>
    <p:sldId xmlns:r="http://schemas.openxmlformats.org/officeDocument/2006/relationships" id="261" r:id="R0844702a9cc54d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c536afdaf445b5" /><Relationship Type="http://schemas.openxmlformats.org/officeDocument/2006/relationships/slide" Target="/ppt/slides/slide1.xml" Id="R73a7f171b9844a36" /><Relationship Type="http://schemas.openxmlformats.org/officeDocument/2006/relationships/slide" Target="/ppt/slides/slide2.xml" Id="Rf2088e2e9c7941b8" /><Relationship Type="http://schemas.openxmlformats.org/officeDocument/2006/relationships/slide" Target="/ppt/slides/slide3.xml" Id="R6eb4faed44314bc1" /><Relationship Type="http://schemas.openxmlformats.org/officeDocument/2006/relationships/slide" Target="/ppt/slides/slide4.xml" Id="Rf17b63e3552d4760" /><Relationship Type="http://schemas.openxmlformats.org/officeDocument/2006/relationships/slide" Target="/ppt/slides/slide5.xml" Id="Rcf7beb8f89b741c2" /><Relationship Type="http://schemas.openxmlformats.org/officeDocument/2006/relationships/slide" Target="/ppt/slides/slide6.xml" Id="R0844702a9cc54d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e1c90a876848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662ddc4ed4022" /><Relationship Type="http://schemas.openxmlformats.org/officeDocument/2006/relationships/theme" Target="/ppt/slideMasters/theme/theme1.xml" Id="R6ac6a6c1e86244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b662ddc4ed40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2008625f642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55cfa0d2646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14efa858b4e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7a6b74d2840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6379e5272245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b6f58d90d4f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TEKNOVA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TEKNOVA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30 764 475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493 474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466 397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7 487 751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14 666 829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984 077 610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TEKNOVA AS</a:t>
            </a:r>
          </a:p>
        </p:txBody>
      </p:sp>
    </p:spTree>
  </p:cSld>
  <p:clrMapOvr>
    <a:masterClrMapping xmlns:a="http://schemas.openxmlformats.org/drawingml/2006/main"/>
  </p:clrMapOvr>
</p:sld>
</file>