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735f74ade648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83faa177cd41e6"/>
  </p:sldMasterIdLst>
  <p:sldIdLst>
    <p:sldId xmlns:r="http://schemas.openxmlformats.org/officeDocument/2006/relationships" id="256" r:id="Rfdca48d8f5cc4e2f"/>
    <p:sldId xmlns:r="http://schemas.openxmlformats.org/officeDocument/2006/relationships" id="257" r:id="R6877982160e048b3"/>
    <p:sldId xmlns:r="http://schemas.openxmlformats.org/officeDocument/2006/relationships" id="258" r:id="R7b77b86cc7584931"/>
    <p:sldId xmlns:r="http://schemas.openxmlformats.org/officeDocument/2006/relationships" id="259" r:id="R3b6dfeba12b74302"/>
    <p:sldId xmlns:r="http://schemas.openxmlformats.org/officeDocument/2006/relationships" id="260" r:id="R5fbe5d31a15a49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83faa177cd41e6" /><Relationship Type="http://schemas.openxmlformats.org/officeDocument/2006/relationships/slide" Target="/ppt/slides/slide1.xml" Id="Rfdca48d8f5cc4e2f" /><Relationship Type="http://schemas.openxmlformats.org/officeDocument/2006/relationships/slide" Target="/ppt/slides/slide2.xml" Id="R6877982160e048b3" /><Relationship Type="http://schemas.openxmlformats.org/officeDocument/2006/relationships/slide" Target="/ppt/slides/slide3.xml" Id="R7b77b86cc7584931" /><Relationship Type="http://schemas.openxmlformats.org/officeDocument/2006/relationships/slide" Target="/ppt/slides/slide4.xml" Id="R3b6dfeba12b74302" /><Relationship Type="http://schemas.openxmlformats.org/officeDocument/2006/relationships/slide" Target="/ppt/slides/slide5.xml" Id="R5fbe5d31a15a49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fcd745908542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3bf024016b45f3" /><Relationship Type="http://schemas.openxmlformats.org/officeDocument/2006/relationships/theme" Target="/ppt/slideMasters/theme/theme1.xml" Id="Rb0772325d3d841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3bf024016b45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1b64c767348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def019e2d4a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289342c0f42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d31d77c3e4c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3fda2c02648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STORD MONTASJE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 MONTASJE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984 074 549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STORD MONTASJE AS</a:t>
            </a:r>
          </a:p>
        </p:txBody>
      </p:sp>
    </p:spTree>
  </p:cSld>
  <p:clrMapOvr>
    <a:masterClrMapping xmlns:a="http://schemas.openxmlformats.org/drawingml/2006/main"/>
  </p:clrMapOvr>
</p:sld>
</file>