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399f25674843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854e3d3e9b402a"/>
  </p:sldMasterIdLst>
  <p:sldIdLst>
    <p:sldId xmlns:r="http://schemas.openxmlformats.org/officeDocument/2006/relationships" id="256" r:id="R47d0e0808ef543c4"/>
    <p:sldId xmlns:r="http://schemas.openxmlformats.org/officeDocument/2006/relationships" id="257" r:id="R8f044a92f00f4698"/>
    <p:sldId xmlns:r="http://schemas.openxmlformats.org/officeDocument/2006/relationships" id="258" r:id="R2304b9aa916649b3"/>
    <p:sldId xmlns:r="http://schemas.openxmlformats.org/officeDocument/2006/relationships" id="259" r:id="Ra75fcc2bb5d3405c"/>
    <p:sldId xmlns:r="http://schemas.openxmlformats.org/officeDocument/2006/relationships" id="260" r:id="Rbbdb450d330546d4"/>
    <p:sldId xmlns:r="http://schemas.openxmlformats.org/officeDocument/2006/relationships" id="261" r:id="R71883807defe4ef9"/>
    <p:sldId xmlns:r="http://schemas.openxmlformats.org/officeDocument/2006/relationships" id="262" r:id="R823006c4bd4841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854e3d3e9b402a" /><Relationship Type="http://schemas.openxmlformats.org/officeDocument/2006/relationships/slide" Target="/ppt/slides/slide1.xml" Id="R47d0e0808ef543c4" /><Relationship Type="http://schemas.openxmlformats.org/officeDocument/2006/relationships/slide" Target="/ppt/slides/slide2.xml" Id="R8f044a92f00f4698" /><Relationship Type="http://schemas.openxmlformats.org/officeDocument/2006/relationships/slide" Target="/ppt/slides/slide3.xml" Id="R2304b9aa916649b3" /><Relationship Type="http://schemas.openxmlformats.org/officeDocument/2006/relationships/slide" Target="/ppt/slides/slide4.xml" Id="Ra75fcc2bb5d3405c" /><Relationship Type="http://schemas.openxmlformats.org/officeDocument/2006/relationships/slide" Target="/ppt/slides/slide5.xml" Id="Rbbdb450d330546d4" /><Relationship Type="http://schemas.openxmlformats.org/officeDocument/2006/relationships/slide" Target="/ppt/slides/slide6.xml" Id="R71883807defe4ef9" /><Relationship Type="http://schemas.openxmlformats.org/officeDocument/2006/relationships/slide" Target="/ppt/slides/slide7.xml" Id="R823006c4bd4841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559df7c803455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d614d81084ba3" /><Relationship Type="http://schemas.openxmlformats.org/officeDocument/2006/relationships/theme" Target="/ppt/slideMasters/theme/theme1.xml" Id="Rc655168120d1473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69d614d81084b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59cf271a564df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43b56f2a954c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0698ff86841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914ea40c6e497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2123f38ab46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7ee49592d4b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8dba8a85b48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NORDVEST MILJØ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NORDVEST MILJØ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112 181 224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2 618 083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2 118 610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5 798 507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29 194 605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NORDVEST PARTNERS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Breivika industriveg 41A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6018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17 48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office@nvm.no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www.nvm.no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984 070 640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NORDVEST MILJØ AS</a:t>
            </a:r>
          </a:p>
        </p:txBody>
      </p:sp>
    </p:spTree>
  </p:cSld>
  <p:clrMapOvr>
    <a:masterClrMapping xmlns:a="http://schemas.openxmlformats.org/drawingml/2006/main"/>
  </p:clrMapOvr>
</p:sld>
</file>