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bb00b35b94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daa04b9ca04c3f"/>
  </p:sldMasterIdLst>
  <p:sldIdLst>
    <p:sldId xmlns:r="http://schemas.openxmlformats.org/officeDocument/2006/relationships" id="256" r:id="Rd07da572720d4180"/>
    <p:sldId xmlns:r="http://schemas.openxmlformats.org/officeDocument/2006/relationships" id="257" r:id="Re5799fe50a6949fd"/>
    <p:sldId xmlns:r="http://schemas.openxmlformats.org/officeDocument/2006/relationships" id="258" r:id="Re7653ea397ab42c7"/>
    <p:sldId xmlns:r="http://schemas.openxmlformats.org/officeDocument/2006/relationships" id="259" r:id="R38a122930f014da0"/>
    <p:sldId xmlns:r="http://schemas.openxmlformats.org/officeDocument/2006/relationships" id="260" r:id="Rb9959e03e1904186"/>
    <p:sldId xmlns:r="http://schemas.openxmlformats.org/officeDocument/2006/relationships" id="261" r:id="Rbdd3c0a3b61142b9"/>
    <p:sldId xmlns:r="http://schemas.openxmlformats.org/officeDocument/2006/relationships" id="262" r:id="R8fea851a677344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aa04b9ca04c3f" /><Relationship Type="http://schemas.openxmlformats.org/officeDocument/2006/relationships/slide" Target="/ppt/slides/slide1.xml" Id="Rd07da572720d4180" /><Relationship Type="http://schemas.openxmlformats.org/officeDocument/2006/relationships/slide" Target="/ppt/slides/slide2.xml" Id="Re5799fe50a6949fd" /><Relationship Type="http://schemas.openxmlformats.org/officeDocument/2006/relationships/slide" Target="/ppt/slides/slide3.xml" Id="Re7653ea397ab42c7" /><Relationship Type="http://schemas.openxmlformats.org/officeDocument/2006/relationships/slide" Target="/ppt/slides/slide4.xml" Id="R38a122930f014da0" /><Relationship Type="http://schemas.openxmlformats.org/officeDocument/2006/relationships/slide" Target="/ppt/slides/slide5.xml" Id="Rb9959e03e1904186" /><Relationship Type="http://schemas.openxmlformats.org/officeDocument/2006/relationships/slide" Target="/ppt/slides/slide6.xml" Id="Rbdd3c0a3b61142b9" /><Relationship Type="http://schemas.openxmlformats.org/officeDocument/2006/relationships/slide" Target="/ppt/slides/slide7.xml" Id="R8fea851a677344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289085014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9f225141745cf" /><Relationship Type="http://schemas.openxmlformats.org/officeDocument/2006/relationships/theme" Target="/ppt/slideMasters/theme/theme1.xml" Id="Re05f349a31b6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9f2251417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6090d8ad6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85fad840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5fefa529646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989f681e4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2f9abcc85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9e86cf45d40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ce103659b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NORDVEST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MILJØ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134 526 540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2 646 929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7 322 674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43 525 262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PARTNERS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17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office@nvm.no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www.nvm.no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984 070 640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