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0dc9dacf44b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7df213685b4a8b"/>
  </p:sldMasterIdLst>
  <p:sldIdLst>
    <p:sldId xmlns:r="http://schemas.openxmlformats.org/officeDocument/2006/relationships" id="256" r:id="Rd7e56728a17d4204"/>
    <p:sldId xmlns:r="http://schemas.openxmlformats.org/officeDocument/2006/relationships" id="257" r:id="R4c483b2affab45d2"/>
    <p:sldId xmlns:r="http://schemas.openxmlformats.org/officeDocument/2006/relationships" id="258" r:id="Rcbed5424bc8847d4"/>
    <p:sldId xmlns:r="http://schemas.openxmlformats.org/officeDocument/2006/relationships" id="259" r:id="R88d47a059d984b34"/>
    <p:sldId xmlns:r="http://schemas.openxmlformats.org/officeDocument/2006/relationships" id="260" r:id="R35dd200724c64542"/>
    <p:sldId xmlns:r="http://schemas.openxmlformats.org/officeDocument/2006/relationships" id="261" r:id="R188c6b82018942d7"/>
    <p:sldId xmlns:r="http://schemas.openxmlformats.org/officeDocument/2006/relationships" id="262" r:id="Ra132de6570c3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df213685b4a8b" /><Relationship Type="http://schemas.openxmlformats.org/officeDocument/2006/relationships/slide" Target="/ppt/slides/slide1.xml" Id="Rd7e56728a17d4204" /><Relationship Type="http://schemas.openxmlformats.org/officeDocument/2006/relationships/slide" Target="/ppt/slides/slide2.xml" Id="R4c483b2affab45d2" /><Relationship Type="http://schemas.openxmlformats.org/officeDocument/2006/relationships/slide" Target="/ppt/slides/slide3.xml" Id="Rcbed5424bc8847d4" /><Relationship Type="http://schemas.openxmlformats.org/officeDocument/2006/relationships/slide" Target="/ppt/slides/slide4.xml" Id="R88d47a059d984b34" /><Relationship Type="http://schemas.openxmlformats.org/officeDocument/2006/relationships/slide" Target="/ppt/slides/slide5.xml" Id="R35dd200724c64542" /><Relationship Type="http://schemas.openxmlformats.org/officeDocument/2006/relationships/slide" Target="/ppt/slides/slide6.xml" Id="R188c6b82018942d7" /><Relationship Type="http://schemas.openxmlformats.org/officeDocument/2006/relationships/slide" Target="/ppt/slides/slide7.xml" Id="Ra132de6570c3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a045ab2e9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2757b7bf0419c" /><Relationship Type="http://schemas.openxmlformats.org/officeDocument/2006/relationships/theme" Target="/ppt/slideMasters/theme/theme1.xml" Id="R288fed1dbd9c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2757b7bf0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468132641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68751b987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e5ce2abab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f5a7c63eb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2d7d4d699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1a520f7f348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6b8e08caa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SJØMATSENTER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SJØMATSENTER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4 908 670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10 322 602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