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e3826a62c20409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0327fdc93214c99"/>
  </p:sldMasterIdLst>
  <p:sldIdLst>
    <p:sldId xmlns:r="http://schemas.openxmlformats.org/officeDocument/2006/relationships" id="256" r:id="Rac5e039c583f45b1"/>
    <p:sldId xmlns:r="http://schemas.openxmlformats.org/officeDocument/2006/relationships" id="257" r:id="R43954f0e0c124113"/>
    <p:sldId xmlns:r="http://schemas.openxmlformats.org/officeDocument/2006/relationships" id="258" r:id="R95226bc5988d4bff"/>
    <p:sldId xmlns:r="http://schemas.openxmlformats.org/officeDocument/2006/relationships" id="259" r:id="R67552c9fe3c04000"/>
    <p:sldId xmlns:r="http://schemas.openxmlformats.org/officeDocument/2006/relationships" id="260" r:id="R5b8fcc8f195b469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0327fdc93214c99" /><Relationship Type="http://schemas.openxmlformats.org/officeDocument/2006/relationships/slide" Target="/ppt/slides/slide1.xml" Id="Rac5e039c583f45b1" /><Relationship Type="http://schemas.openxmlformats.org/officeDocument/2006/relationships/slide" Target="/ppt/slides/slide2.xml" Id="R43954f0e0c124113" /><Relationship Type="http://schemas.openxmlformats.org/officeDocument/2006/relationships/slide" Target="/ppt/slides/slide3.xml" Id="R95226bc5988d4bff" /><Relationship Type="http://schemas.openxmlformats.org/officeDocument/2006/relationships/slide" Target="/ppt/slides/slide4.xml" Id="R67552c9fe3c04000" /><Relationship Type="http://schemas.openxmlformats.org/officeDocument/2006/relationships/slide" Target="/ppt/slides/slide5.xml" Id="R5b8fcc8f195b469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9a51f75661344a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478c36f7474029" /><Relationship Type="http://schemas.openxmlformats.org/officeDocument/2006/relationships/theme" Target="/ppt/slideMasters/theme/theme1.xml" Id="R6167577c9d3348f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e478c36f747402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fc04a830514dd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387973ca024e1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5166dea788444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f5bdd0d316482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c3532e55db4fc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OSLO, AKERHUS OG ØSTFOLD KRETS AV JUVENTE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OSLO, AKERHUS OG ØSTFOLD KRETS AV JUVENTE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OSLO, AKERHUS OG ØSTFOLD KRETS AV JUVENTE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OSLO, AKERHUS OG ØSTFOLD KRETS AV JUVENTE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OSLO, AKERHUS OG ØSTFOLD KRETS AV JUVENTE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OSLO, AKERHUS OG ØSTFOLD KRETS AV JUVENTE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Torggata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0181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23 21 45 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juvente@juvente.no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www.juvente.no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984 066 880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OSLO, AKERHUS OG ØSTFOLD KRETS AV JUVENTE</a:t>
            </a:r>
          </a:p>
        </p:txBody>
      </p:sp>
    </p:spTree>
  </p:cSld>
  <p:clrMapOvr>
    <a:masterClrMapping xmlns:a="http://schemas.openxmlformats.org/drawingml/2006/main"/>
  </p:clrMapOvr>
</p:sld>
</file>