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dea4119eba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af593a055487c"/>
  </p:sldMasterIdLst>
  <p:sldIdLst>
    <p:sldId xmlns:r="http://schemas.openxmlformats.org/officeDocument/2006/relationships" id="256" r:id="Rdf5eae29cd9a4be5"/>
    <p:sldId xmlns:r="http://schemas.openxmlformats.org/officeDocument/2006/relationships" id="257" r:id="R2ee8d66caba64964"/>
    <p:sldId xmlns:r="http://schemas.openxmlformats.org/officeDocument/2006/relationships" id="258" r:id="R748889e007004035"/>
    <p:sldId xmlns:r="http://schemas.openxmlformats.org/officeDocument/2006/relationships" id="259" r:id="R62ab5fbdb738484e"/>
    <p:sldId xmlns:r="http://schemas.openxmlformats.org/officeDocument/2006/relationships" id="260" r:id="Rb08ac12252f84e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af593a055487c" /><Relationship Type="http://schemas.openxmlformats.org/officeDocument/2006/relationships/slide" Target="/ppt/slides/slide1.xml" Id="Rdf5eae29cd9a4be5" /><Relationship Type="http://schemas.openxmlformats.org/officeDocument/2006/relationships/slide" Target="/ppt/slides/slide2.xml" Id="R2ee8d66caba64964" /><Relationship Type="http://schemas.openxmlformats.org/officeDocument/2006/relationships/slide" Target="/ppt/slides/slide3.xml" Id="R748889e007004035" /><Relationship Type="http://schemas.openxmlformats.org/officeDocument/2006/relationships/slide" Target="/ppt/slides/slide4.xml" Id="R62ab5fbdb738484e" /><Relationship Type="http://schemas.openxmlformats.org/officeDocument/2006/relationships/slide" Target="/ppt/slides/slide5.xml" Id="Rb08ac12252f84e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92e4209f14c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fd946935c4496" /><Relationship Type="http://schemas.openxmlformats.org/officeDocument/2006/relationships/theme" Target="/ppt/slideMasters/theme/theme1.xml" Id="Rbeba9f98846c4f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3fd946935c44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94c68f07f4e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6be22b286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64335cf754e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b3fcf46694a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66483012e49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VERA FIBERGLASS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VERA FIBERGLASS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 FIBERGLASS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VERA FIBERGLASS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VERA FIBERGLASS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VERA FIBERGLASS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984 066 678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VERA FIBERGLASS AS</a:t>
            </a:r>
          </a:p>
        </p:txBody>
      </p:sp>
    </p:spTree>
  </p:cSld>
  <p:clrMapOvr>
    <a:masterClrMapping xmlns:a="http://schemas.openxmlformats.org/drawingml/2006/main"/>
  </p:clrMapOvr>
</p:sld>
</file>