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aac7aa4a724b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61c35cdc9b4fbe"/>
  </p:sldMasterIdLst>
  <p:sldIdLst>
    <p:sldId xmlns:r="http://schemas.openxmlformats.org/officeDocument/2006/relationships" id="256" r:id="R5de5f7d5adb84ed1"/>
    <p:sldId xmlns:r="http://schemas.openxmlformats.org/officeDocument/2006/relationships" id="257" r:id="R6829e032d06b446e"/>
    <p:sldId xmlns:r="http://schemas.openxmlformats.org/officeDocument/2006/relationships" id="258" r:id="Rd93749a9cb964f29"/>
    <p:sldId xmlns:r="http://schemas.openxmlformats.org/officeDocument/2006/relationships" id="259" r:id="R75e141d2eec9462b"/>
    <p:sldId xmlns:r="http://schemas.openxmlformats.org/officeDocument/2006/relationships" id="260" r:id="R561c032270d54ed6"/>
    <p:sldId xmlns:r="http://schemas.openxmlformats.org/officeDocument/2006/relationships" id="261" r:id="R7c60a99840df475c"/>
    <p:sldId xmlns:r="http://schemas.openxmlformats.org/officeDocument/2006/relationships" id="262" r:id="R6e0395d9cae94f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1c35cdc9b4fbe" /><Relationship Type="http://schemas.openxmlformats.org/officeDocument/2006/relationships/slide" Target="/ppt/slides/slide1.xml" Id="R5de5f7d5adb84ed1" /><Relationship Type="http://schemas.openxmlformats.org/officeDocument/2006/relationships/slide" Target="/ppt/slides/slide2.xml" Id="R6829e032d06b446e" /><Relationship Type="http://schemas.openxmlformats.org/officeDocument/2006/relationships/slide" Target="/ppt/slides/slide3.xml" Id="Rd93749a9cb964f29" /><Relationship Type="http://schemas.openxmlformats.org/officeDocument/2006/relationships/slide" Target="/ppt/slides/slide4.xml" Id="R75e141d2eec9462b" /><Relationship Type="http://schemas.openxmlformats.org/officeDocument/2006/relationships/slide" Target="/ppt/slides/slide5.xml" Id="R561c032270d54ed6" /><Relationship Type="http://schemas.openxmlformats.org/officeDocument/2006/relationships/slide" Target="/ppt/slides/slide6.xml" Id="R7c60a99840df475c" /><Relationship Type="http://schemas.openxmlformats.org/officeDocument/2006/relationships/slide" Target="/ppt/slides/slide7.xml" Id="R6e0395d9cae94f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7682038ab45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6edf44c9a48aa" /><Relationship Type="http://schemas.openxmlformats.org/officeDocument/2006/relationships/theme" Target="/ppt/slideMasters/theme/theme1.xml" Id="R8bcd326175ea40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b6edf44c9a48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5c82530d44e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9ad70b35248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41c1cf91d44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5d892960047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6d232a5494b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c0d2e6c164c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7c4746ea542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KOJRO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KOJRO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KOJRO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KOJRO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KOJRO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KOJRO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266 167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1 225 787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1 335 146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KOJRO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KJELL OVE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KOJRO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8400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12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984 066 457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KOJRO AS</a:t>
            </a:r>
          </a:p>
        </p:txBody>
      </p:sp>
    </p:spTree>
  </p:cSld>
  <p:clrMapOvr>
    <a:masterClrMapping xmlns:a="http://schemas.openxmlformats.org/drawingml/2006/main"/>
  </p:clrMapOvr>
</p:sld>
</file>