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d82219ccb845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349e994a5248bc"/>
  </p:sldMasterIdLst>
  <p:sldIdLst>
    <p:sldId xmlns:r="http://schemas.openxmlformats.org/officeDocument/2006/relationships" id="256" r:id="R47740992ca934466"/>
    <p:sldId xmlns:r="http://schemas.openxmlformats.org/officeDocument/2006/relationships" id="257" r:id="R1257648ca9434119"/>
    <p:sldId xmlns:r="http://schemas.openxmlformats.org/officeDocument/2006/relationships" id="258" r:id="R99af6b835c924cad"/>
    <p:sldId xmlns:r="http://schemas.openxmlformats.org/officeDocument/2006/relationships" id="259" r:id="Ra83e02fb7b0d401c"/>
    <p:sldId xmlns:r="http://schemas.openxmlformats.org/officeDocument/2006/relationships" id="260" r:id="R4fe5deb95bc5428d"/>
    <p:sldId xmlns:r="http://schemas.openxmlformats.org/officeDocument/2006/relationships" id="261" r:id="Rae517d3fd65d4718"/>
    <p:sldId xmlns:r="http://schemas.openxmlformats.org/officeDocument/2006/relationships" id="262" r:id="R34bb84b9af4b4f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49e994a5248bc" /><Relationship Type="http://schemas.openxmlformats.org/officeDocument/2006/relationships/slide" Target="/ppt/slides/slide1.xml" Id="R47740992ca934466" /><Relationship Type="http://schemas.openxmlformats.org/officeDocument/2006/relationships/slide" Target="/ppt/slides/slide2.xml" Id="R1257648ca9434119" /><Relationship Type="http://schemas.openxmlformats.org/officeDocument/2006/relationships/slide" Target="/ppt/slides/slide3.xml" Id="R99af6b835c924cad" /><Relationship Type="http://schemas.openxmlformats.org/officeDocument/2006/relationships/slide" Target="/ppt/slides/slide4.xml" Id="Ra83e02fb7b0d401c" /><Relationship Type="http://schemas.openxmlformats.org/officeDocument/2006/relationships/slide" Target="/ppt/slides/slide5.xml" Id="R4fe5deb95bc5428d" /><Relationship Type="http://schemas.openxmlformats.org/officeDocument/2006/relationships/slide" Target="/ppt/slides/slide6.xml" Id="Rae517d3fd65d4718" /><Relationship Type="http://schemas.openxmlformats.org/officeDocument/2006/relationships/slide" Target="/ppt/slides/slide7.xml" Id="R34bb84b9af4b4f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417f39c2149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b03b6cd3741f3" /><Relationship Type="http://schemas.openxmlformats.org/officeDocument/2006/relationships/theme" Target="/ppt/slideMasters/theme/theme1.xml" Id="Rda989668bede45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7b03b6cd3741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b3d69777643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a660a8b854d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cdc35e7e443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f2f0fe70d4c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61f8e64cd47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f81f277f249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d1dfbc81441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KARLSSONS GRAVE OG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KARLSSONS GRAVE OG VEDLIKEHOLD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14 725 048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303 094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5 088 023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15 041 890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LARS-OVE KARLSSON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KARLSSON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LARS-OVE KARLSSON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