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2011557ba04ac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854d1cd40de4f8c"/>
  </p:sldMasterIdLst>
  <p:sldIdLst>
    <p:sldId xmlns:r="http://schemas.openxmlformats.org/officeDocument/2006/relationships" id="256" r:id="R661ec4c27eb7445f"/>
    <p:sldId xmlns:r="http://schemas.openxmlformats.org/officeDocument/2006/relationships" id="257" r:id="Rd31bdd070314414c"/>
    <p:sldId xmlns:r="http://schemas.openxmlformats.org/officeDocument/2006/relationships" id="258" r:id="R67a9a6d863a84b74"/>
    <p:sldId xmlns:r="http://schemas.openxmlformats.org/officeDocument/2006/relationships" id="259" r:id="R9c60a3a696614faa"/>
    <p:sldId xmlns:r="http://schemas.openxmlformats.org/officeDocument/2006/relationships" id="260" r:id="R54c17d2ef56d49e7"/>
    <p:sldId xmlns:r="http://schemas.openxmlformats.org/officeDocument/2006/relationships" id="261" r:id="R096999f81adc44c5"/>
    <p:sldId xmlns:r="http://schemas.openxmlformats.org/officeDocument/2006/relationships" id="262" r:id="R86a970f6e929433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4d1cd40de4f8c" /><Relationship Type="http://schemas.openxmlformats.org/officeDocument/2006/relationships/slide" Target="/ppt/slides/slide1.xml" Id="R661ec4c27eb7445f" /><Relationship Type="http://schemas.openxmlformats.org/officeDocument/2006/relationships/slide" Target="/ppt/slides/slide2.xml" Id="Rd31bdd070314414c" /><Relationship Type="http://schemas.openxmlformats.org/officeDocument/2006/relationships/slide" Target="/ppt/slides/slide3.xml" Id="R67a9a6d863a84b74" /><Relationship Type="http://schemas.openxmlformats.org/officeDocument/2006/relationships/slide" Target="/ppt/slides/slide4.xml" Id="R9c60a3a696614faa" /><Relationship Type="http://schemas.openxmlformats.org/officeDocument/2006/relationships/slide" Target="/ppt/slides/slide5.xml" Id="R54c17d2ef56d49e7" /><Relationship Type="http://schemas.openxmlformats.org/officeDocument/2006/relationships/slide" Target="/ppt/slides/slide6.xml" Id="R096999f81adc44c5" /><Relationship Type="http://schemas.openxmlformats.org/officeDocument/2006/relationships/slide" Target="/ppt/slides/slide7.xml" Id="R86a970f6e929433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47a4cd83740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fac364cfd48ec" /><Relationship Type="http://schemas.openxmlformats.org/officeDocument/2006/relationships/theme" Target="/ppt/slideMasters/theme/theme1.xml" Id="R893c9394ec9146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fac364cfd48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793bc384f44a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0dba3e1aa3444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3ef4c26d64f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f2512813a47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1d1aa5adc14c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6de456e7545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c3371dde1e4c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KARLSSONS GRAVE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KARLSSONS GRAVE OG VEDLIKEHOLD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14 725 048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932 502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303 094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5 088 023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15 041 890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THOMAS  –  49,0 %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KARL LENNART  –  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KARLSSON LARS-OVE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Tyriveien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984 064 713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KARLSSONS GRAVE OG VEDLIKEHOLD AS</a:t>
            </a:r>
          </a:p>
        </p:txBody>
      </p:sp>
    </p:spTree>
  </p:cSld>
  <p:clrMapOvr>
    <a:masterClrMapping xmlns:a="http://schemas.openxmlformats.org/drawingml/2006/main"/>
  </p:clrMapOvr>
</p:sld>
</file>