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713e30cca6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7e09ba651408e"/>
  </p:sldMasterIdLst>
  <p:sldIdLst>
    <p:sldId xmlns:r="http://schemas.openxmlformats.org/officeDocument/2006/relationships" id="256" r:id="R03fb4265b9a74cfe"/>
    <p:sldId xmlns:r="http://schemas.openxmlformats.org/officeDocument/2006/relationships" id="257" r:id="Rab35514fbe484080"/>
    <p:sldId xmlns:r="http://schemas.openxmlformats.org/officeDocument/2006/relationships" id="258" r:id="R2a0e487b0fd64372"/>
    <p:sldId xmlns:r="http://schemas.openxmlformats.org/officeDocument/2006/relationships" id="259" r:id="R5d8779201aac4aec"/>
    <p:sldId xmlns:r="http://schemas.openxmlformats.org/officeDocument/2006/relationships" id="260" r:id="R2c2e4b28d5904908"/>
    <p:sldId xmlns:r="http://schemas.openxmlformats.org/officeDocument/2006/relationships" id="261" r:id="Rf7a3f0edbb444d9d"/>
    <p:sldId xmlns:r="http://schemas.openxmlformats.org/officeDocument/2006/relationships" id="262" r:id="R868ea0ec205640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7e09ba651408e" /><Relationship Type="http://schemas.openxmlformats.org/officeDocument/2006/relationships/slide" Target="/ppt/slides/slide1.xml" Id="R03fb4265b9a74cfe" /><Relationship Type="http://schemas.openxmlformats.org/officeDocument/2006/relationships/slide" Target="/ppt/slides/slide2.xml" Id="Rab35514fbe484080" /><Relationship Type="http://schemas.openxmlformats.org/officeDocument/2006/relationships/slide" Target="/ppt/slides/slide3.xml" Id="R2a0e487b0fd64372" /><Relationship Type="http://schemas.openxmlformats.org/officeDocument/2006/relationships/slide" Target="/ppt/slides/slide4.xml" Id="R5d8779201aac4aec" /><Relationship Type="http://schemas.openxmlformats.org/officeDocument/2006/relationships/slide" Target="/ppt/slides/slide5.xml" Id="R2c2e4b28d5904908" /><Relationship Type="http://schemas.openxmlformats.org/officeDocument/2006/relationships/slide" Target="/ppt/slides/slide6.xml" Id="Rf7a3f0edbb444d9d" /><Relationship Type="http://schemas.openxmlformats.org/officeDocument/2006/relationships/slide" Target="/ppt/slides/slide7.xml" Id="R868ea0ec205640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fd8b23e4349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772a5a24e4efb" /><Relationship Type="http://schemas.openxmlformats.org/officeDocument/2006/relationships/theme" Target="/ppt/slideMasters/theme/theme1.xml" Id="Rf6fd9bc071284b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1772a5a24e4e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4ab0d333246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1e81ad55f49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f94f6690d47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b579418be43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c729b10134d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a13c4d6df42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d03cc82fa49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J. K. FLYSTVEIT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J. K. FLYSTVEIT AS ble etablert [år] og holder til i Hægeland.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8 518 940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778 506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2 116 843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FLYSTVEIT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Kåre Flystveit, Setesdalsvegen 967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4720 Hægeland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984 060 270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