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b56b13ff341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dbbd0fd5ad478c"/>
  </p:sldMasterIdLst>
  <p:sldIdLst>
    <p:sldId xmlns:r="http://schemas.openxmlformats.org/officeDocument/2006/relationships" id="256" r:id="R1ac75f777ee5465e"/>
    <p:sldId xmlns:r="http://schemas.openxmlformats.org/officeDocument/2006/relationships" id="257" r:id="Reb4282b044c340bb"/>
    <p:sldId xmlns:r="http://schemas.openxmlformats.org/officeDocument/2006/relationships" id="258" r:id="R889d754d2ab94f93"/>
    <p:sldId xmlns:r="http://schemas.openxmlformats.org/officeDocument/2006/relationships" id="259" r:id="R315bebd18fbd4ffc"/>
    <p:sldId xmlns:r="http://schemas.openxmlformats.org/officeDocument/2006/relationships" id="260" r:id="Rd6cde9062a8d465e"/>
    <p:sldId xmlns:r="http://schemas.openxmlformats.org/officeDocument/2006/relationships" id="261" r:id="R7b86f451c6424b4f"/>
    <p:sldId xmlns:r="http://schemas.openxmlformats.org/officeDocument/2006/relationships" id="262" r:id="R64f9f3349e8c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bbd0fd5ad478c" /><Relationship Type="http://schemas.openxmlformats.org/officeDocument/2006/relationships/slide" Target="/ppt/slides/slide1.xml" Id="R1ac75f777ee5465e" /><Relationship Type="http://schemas.openxmlformats.org/officeDocument/2006/relationships/slide" Target="/ppt/slides/slide2.xml" Id="Reb4282b044c340bb" /><Relationship Type="http://schemas.openxmlformats.org/officeDocument/2006/relationships/slide" Target="/ppt/slides/slide3.xml" Id="R889d754d2ab94f93" /><Relationship Type="http://schemas.openxmlformats.org/officeDocument/2006/relationships/slide" Target="/ppt/slides/slide4.xml" Id="R315bebd18fbd4ffc" /><Relationship Type="http://schemas.openxmlformats.org/officeDocument/2006/relationships/slide" Target="/ppt/slides/slide5.xml" Id="Rd6cde9062a8d465e" /><Relationship Type="http://schemas.openxmlformats.org/officeDocument/2006/relationships/slide" Target="/ppt/slides/slide6.xml" Id="R7b86f451c6424b4f" /><Relationship Type="http://schemas.openxmlformats.org/officeDocument/2006/relationships/slide" Target="/ppt/slides/slide7.xml" Id="R64f9f3349e8c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ca8083220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49060fcb74a71" /><Relationship Type="http://schemas.openxmlformats.org/officeDocument/2006/relationships/theme" Target="/ppt/slideMasters/theme/theme1.xml" Id="R9e3a49d543d1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49060fcb7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0efda10b44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44975e65a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c90b9e602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38f16f40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d51a44bb8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2c7e1fbb9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9cae4e55f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J. K. FLYSTVEIT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J. K. FLYSTVEIT AS ble etablert [år] og holder til i Hægeland.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9 018 530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2 497 749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FLYSTVEIT JAN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Kåre Flystveit, Setesdalsvegen 967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4720 Hægeland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984 060 270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