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899cdc1a564c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4f8ddcefba4b01"/>
  </p:sldMasterIdLst>
  <p:sldIdLst>
    <p:sldId xmlns:r="http://schemas.openxmlformats.org/officeDocument/2006/relationships" id="256" r:id="Rd3f8700a1b194904"/>
    <p:sldId xmlns:r="http://schemas.openxmlformats.org/officeDocument/2006/relationships" id="257" r:id="R1ae80b7960af431e"/>
    <p:sldId xmlns:r="http://schemas.openxmlformats.org/officeDocument/2006/relationships" id="258" r:id="R5d1ea59d45b5479e"/>
    <p:sldId xmlns:r="http://schemas.openxmlformats.org/officeDocument/2006/relationships" id="259" r:id="R200648a73e5e4644"/>
    <p:sldId xmlns:r="http://schemas.openxmlformats.org/officeDocument/2006/relationships" id="260" r:id="Rd0483db32665423e"/>
    <p:sldId xmlns:r="http://schemas.openxmlformats.org/officeDocument/2006/relationships" id="261" r:id="R465c166a43ca499a"/>
    <p:sldId xmlns:r="http://schemas.openxmlformats.org/officeDocument/2006/relationships" id="262" r:id="R4cce7653828646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f8ddcefba4b01" /><Relationship Type="http://schemas.openxmlformats.org/officeDocument/2006/relationships/slide" Target="/ppt/slides/slide1.xml" Id="Rd3f8700a1b194904" /><Relationship Type="http://schemas.openxmlformats.org/officeDocument/2006/relationships/slide" Target="/ppt/slides/slide2.xml" Id="R1ae80b7960af431e" /><Relationship Type="http://schemas.openxmlformats.org/officeDocument/2006/relationships/slide" Target="/ppt/slides/slide3.xml" Id="R5d1ea59d45b5479e" /><Relationship Type="http://schemas.openxmlformats.org/officeDocument/2006/relationships/slide" Target="/ppt/slides/slide4.xml" Id="R200648a73e5e4644" /><Relationship Type="http://schemas.openxmlformats.org/officeDocument/2006/relationships/slide" Target="/ppt/slides/slide5.xml" Id="Rd0483db32665423e" /><Relationship Type="http://schemas.openxmlformats.org/officeDocument/2006/relationships/slide" Target="/ppt/slides/slide6.xml" Id="R465c166a43ca499a" /><Relationship Type="http://schemas.openxmlformats.org/officeDocument/2006/relationships/slide" Target="/ppt/slides/slide7.xml" Id="R4cce7653828646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25bd38b1b048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1c12b449a4131" /><Relationship Type="http://schemas.openxmlformats.org/officeDocument/2006/relationships/theme" Target="/ppt/slideMasters/theme/theme1.xml" Id="R5f1f4e4b179044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51c12b449a41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0c008bdba4d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791771d024a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c36fac6404f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d88ac9da744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a0b4287fd48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3df95e4e44b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57100e1a24a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LIGHT STRUCTURES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LIGHT STRUCTURES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LIGHT STRUCTURES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LIGHT STRUCTURES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LIGHT STRUCTURES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LIGHT STRUCTURES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73 110 355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4 828 238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−9 873 048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−6 472 590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39 069 449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LIGHT STRUCTURES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 VI SCSP  –  69,8 %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SAGVOLDEN GEIR SKOGLUND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FIRECO AS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PRAN KARIANNE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QVALE HENNING  –  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GRØNNING KNUT RUDBERG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LIGHT STRUCTURES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Hansens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89 71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info@lightstructures.no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www.lightstructures.no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984 060 084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LIGHT STRUCTURES AS</a:t>
            </a:r>
          </a:p>
        </p:txBody>
      </p:sp>
    </p:spTree>
  </p:cSld>
  <p:clrMapOvr>
    <a:masterClrMapping xmlns:a="http://schemas.openxmlformats.org/drawingml/2006/main"/>
  </p:clrMapOvr>
</p:sld>
</file>