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cc15a988f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75c685ea44d83"/>
  </p:sldMasterIdLst>
  <p:sldIdLst>
    <p:sldId xmlns:r="http://schemas.openxmlformats.org/officeDocument/2006/relationships" id="256" r:id="R9c1831a9f7654f46"/>
    <p:sldId xmlns:r="http://schemas.openxmlformats.org/officeDocument/2006/relationships" id="257" r:id="R682e4a4f3b0f4a15"/>
    <p:sldId xmlns:r="http://schemas.openxmlformats.org/officeDocument/2006/relationships" id="258" r:id="R90f23790fad943f5"/>
    <p:sldId xmlns:r="http://schemas.openxmlformats.org/officeDocument/2006/relationships" id="259" r:id="R60281d32e9794b06"/>
    <p:sldId xmlns:r="http://schemas.openxmlformats.org/officeDocument/2006/relationships" id="260" r:id="R72674fbec61a4911"/>
    <p:sldId xmlns:r="http://schemas.openxmlformats.org/officeDocument/2006/relationships" id="261" r:id="R602b98210247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75c685ea44d83" /><Relationship Type="http://schemas.openxmlformats.org/officeDocument/2006/relationships/slide" Target="/ppt/slides/slide1.xml" Id="R9c1831a9f7654f46" /><Relationship Type="http://schemas.openxmlformats.org/officeDocument/2006/relationships/slide" Target="/ppt/slides/slide2.xml" Id="R682e4a4f3b0f4a15" /><Relationship Type="http://schemas.openxmlformats.org/officeDocument/2006/relationships/slide" Target="/ppt/slides/slide3.xml" Id="R90f23790fad943f5" /><Relationship Type="http://schemas.openxmlformats.org/officeDocument/2006/relationships/slide" Target="/ppt/slides/slide4.xml" Id="R60281d32e9794b06" /><Relationship Type="http://schemas.openxmlformats.org/officeDocument/2006/relationships/slide" Target="/ppt/slides/slide5.xml" Id="R72674fbec61a4911" /><Relationship Type="http://schemas.openxmlformats.org/officeDocument/2006/relationships/slide" Target="/ppt/slides/slide6.xml" Id="R602b98210247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97db274d445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375dcfc884927" /><Relationship Type="http://schemas.openxmlformats.org/officeDocument/2006/relationships/theme" Target="/ppt/slideMasters/theme/theme1.xml" Id="R2f594ac097bd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375dcfc88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23b9e5c7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96bdb063946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6a8a952c84d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434284698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5b460a604a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6f8d3ccea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ICOPAL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ICOPAL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280 532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541 851 343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551 138 723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984 059 507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ICOPAL HOLDING AS</a:t>
            </a:r>
          </a:p>
        </p:txBody>
      </p:sp>
    </p:spTree>
  </p:cSld>
  <p:clrMapOvr>
    <a:masterClrMapping xmlns:a="http://schemas.openxmlformats.org/drawingml/2006/main"/>
  </p:clrMapOvr>
</p:sld>
</file>