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e3423375409480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98ab62cc6fa4cee"/>
  </p:sldMasterIdLst>
  <p:sldIdLst>
    <p:sldId xmlns:r="http://schemas.openxmlformats.org/officeDocument/2006/relationships" id="256" r:id="Rd08233b1c1534905"/>
    <p:sldId xmlns:r="http://schemas.openxmlformats.org/officeDocument/2006/relationships" id="257" r:id="Rac0f4937e8de446f"/>
    <p:sldId xmlns:r="http://schemas.openxmlformats.org/officeDocument/2006/relationships" id="258" r:id="R13a15060d7ca44d8"/>
    <p:sldId xmlns:r="http://schemas.openxmlformats.org/officeDocument/2006/relationships" id="259" r:id="Re87ec029681d450c"/>
    <p:sldId xmlns:r="http://schemas.openxmlformats.org/officeDocument/2006/relationships" id="260" r:id="R724118c689f6482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98ab62cc6fa4cee" /><Relationship Type="http://schemas.openxmlformats.org/officeDocument/2006/relationships/slide" Target="/ppt/slides/slide1.xml" Id="Rd08233b1c1534905" /><Relationship Type="http://schemas.openxmlformats.org/officeDocument/2006/relationships/slide" Target="/ppt/slides/slide2.xml" Id="Rac0f4937e8de446f" /><Relationship Type="http://schemas.openxmlformats.org/officeDocument/2006/relationships/slide" Target="/ppt/slides/slide3.xml" Id="R13a15060d7ca44d8" /><Relationship Type="http://schemas.openxmlformats.org/officeDocument/2006/relationships/slide" Target="/ppt/slides/slide4.xml" Id="Re87ec029681d450c" /><Relationship Type="http://schemas.openxmlformats.org/officeDocument/2006/relationships/slide" Target="/ppt/slides/slide5.xml" Id="R724118c689f6482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7daa00344d4a9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96c37c132d4363" /><Relationship Type="http://schemas.openxmlformats.org/officeDocument/2006/relationships/theme" Target="/ppt/slideMasters/theme/theme1.xml" Id="R3b1ee7f1b51448a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996c37c132d436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f1d3de342f43f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db823ad9e548f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64d3f7ad69467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204a12644644b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b64c36e59d4a4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SUVERESTEN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SUVERESTEN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SUVERESTEN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SUVERESTEN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SUVERESTEN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SUVERESTEN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984 059 191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SUVERESTEN AS</a:t>
            </a:r>
          </a:p>
        </p:txBody>
      </p:sp>
    </p:spTree>
  </p:cSld>
  <p:clrMapOvr>
    <a:masterClrMapping xmlns:a="http://schemas.openxmlformats.org/drawingml/2006/main"/>
  </p:clrMapOvr>
</p:sld>
</file>