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c6f569372b4c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ddd74d30da412a"/>
  </p:sldMasterIdLst>
  <p:sldIdLst>
    <p:sldId xmlns:r="http://schemas.openxmlformats.org/officeDocument/2006/relationships" id="256" r:id="R63b21ee24e3a43fe"/>
    <p:sldId xmlns:r="http://schemas.openxmlformats.org/officeDocument/2006/relationships" id="257" r:id="R3d7fa4fabc2b40bb"/>
    <p:sldId xmlns:r="http://schemas.openxmlformats.org/officeDocument/2006/relationships" id="258" r:id="R8e971f0603a340cb"/>
    <p:sldId xmlns:r="http://schemas.openxmlformats.org/officeDocument/2006/relationships" id="259" r:id="R884c9186dfc74e8c"/>
    <p:sldId xmlns:r="http://schemas.openxmlformats.org/officeDocument/2006/relationships" id="260" r:id="Rbb17b2c0e4f2411a"/>
    <p:sldId xmlns:r="http://schemas.openxmlformats.org/officeDocument/2006/relationships" id="261" r:id="R41dbaed4c1f94eb3"/>
    <p:sldId xmlns:r="http://schemas.openxmlformats.org/officeDocument/2006/relationships" id="262" r:id="R43a384a3a0124a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dd74d30da412a" /><Relationship Type="http://schemas.openxmlformats.org/officeDocument/2006/relationships/slide" Target="/ppt/slides/slide1.xml" Id="R63b21ee24e3a43fe" /><Relationship Type="http://schemas.openxmlformats.org/officeDocument/2006/relationships/slide" Target="/ppt/slides/slide2.xml" Id="R3d7fa4fabc2b40bb" /><Relationship Type="http://schemas.openxmlformats.org/officeDocument/2006/relationships/slide" Target="/ppt/slides/slide3.xml" Id="R8e971f0603a340cb" /><Relationship Type="http://schemas.openxmlformats.org/officeDocument/2006/relationships/slide" Target="/ppt/slides/slide4.xml" Id="R884c9186dfc74e8c" /><Relationship Type="http://schemas.openxmlformats.org/officeDocument/2006/relationships/slide" Target="/ppt/slides/slide5.xml" Id="Rbb17b2c0e4f2411a" /><Relationship Type="http://schemas.openxmlformats.org/officeDocument/2006/relationships/slide" Target="/ppt/slides/slide6.xml" Id="R41dbaed4c1f94eb3" /><Relationship Type="http://schemas.openxmlformats.org/officeDocument/2006/relationships/slide" Target="/ppt/slides/slide7.xml" Id="R43a384a3a0124a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57d1e44dc44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4a527c87546b7" /><Relationship Type="http://schemas.openxmlformats.org/officeDocument/2006/relationships/theme" Target="/ppt/slideMasters/theme/theme1.xml" Id="R2d02c4eaca7c46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b4a527c87546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01056d41940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ceb7852ed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383a703af4b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9e10eacc046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421c25f274b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f57d578ad42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16c720b8b44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 HUS TØNSBERG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 HUS TØNSBERG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32 462 062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−876 483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−2 264 302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18 869 874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33 873 630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BROEN EIENDOM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SVENDSEN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EITO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SKYTØEN ERLING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OG HOGSNES INVEST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Burotveien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3118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63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post@blinkhus-tonsberg.no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