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8cd10c0a0a47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256500ba784dd8"/>
  </p:sldMasterIdLst>
  <p:sldIdLst>
    <p:sldId xmlns:r="http://schemas.openxmlformats.org/officeDocument/2006/relationships" id="256" r:id="R20095c5899864474"/>
    <p:sldId xmlns:r="http://schemas.openxmlformats.org/officeDocument/2006/relationships" id="257" r:id="R6736ffda37b84b1a"/>
    <p:sldId xmlns:r="http://schemas.openxmlformats.org/officeDocument/2006/relationships" id="258" r:id="R1af254afeae9479a"/>
    <p:sldId xmlns:r="http://schemas.openxmlformats.org/officeDocument/2006/relationships" id="259" r:id="Rdd72bb5471cf4bdb"/>
    <p:sldId xmlns:r="http://schemas.openxmlformats.org/officeDocument/2006/relationships" id="260" r:id="R927c5bb71c3d4c58"/>
    <p:sldId xmlns:r="http://schemas.openxmlformats.org/officeDocument/2006/relationships" id="261" r:id="R6875d59636184dea"/>
    <p:sldId xmlns:r="http://schemas.openxmlformats.org/officeDocument/2006/relationships" id="262" r:id="R27b2127299ec40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256500ba784dd8" /><Relationship Type="http://schemas.openxmlformats.org/officeDocument/2006/relationships/slide" Target="/ppt/slides/slide1.xml" Id="R20095c5899864474" /><Relationship Type="http://schemas.openxmlformats.org/officeDocument/2006/relationships/slide" Target="/ppt/slides/slide2.xml" Id="R6736ffda37b84b1a" /><Relationship Type="http://schemas.openxmlformats.org/officeDocument/2006/relationships/slide" Target="/ppt/slides/slide3.xml" Id="R1af254afeae9479a" /><Relationship Type="http://schemas.openxmlformats.org/officeDocument/2006/relationships/slide" Target="/ppt/slides/slide4.xml" Id="Rdd72bb5471cf4bdb" /><Relationship Type="http://schemas.openxmlformats.org/officeDocument/2006/relationships/slide" Target="/ppt/slides/slide5.xml" Id="R927c5bb71c3d4c58" /><Relationship Type="http://schemas.openxmlformats.org/officeDocument/2006/relationships/slide" Target="/ppt/slides/slide6.xml" Id="R6875d59636184dea" /><Relationship Type="http://schemas.openxmlformats.org/officeDocument/2006/relationships/slide" Target="/ppt/slides/slide7.xml" Id="R27b2127299ec40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9c3230b81349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fbaa6bf13d4bac" /><Relationship Type="http://schemas.openxmlformats.org/officeDocument/2006/relationships/theme" Target="/ppt/slideMasters/theme/theme1.xml" Id="R42b4e220aba840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fbaa6bf13d4b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3f6a158b5344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82f56599843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e4bf63f7ac4f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690d95851f47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4cfb6345874c8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5946568759441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797dd427184c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FAWHI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FAWHI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FAWHI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FAWHI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FAWHI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FAWHI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−318 442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−401 235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1 520 242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1 527 418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FAWHI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WHIST ANNE CATHRINE  –  31,9 %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WHIST GEORG ALEXANDER  –  31,9 %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WHIST HANS JØRGEN  –  31,9 %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WHIST KIRSTEN  –  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WHIST JARL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FAWHI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Tennisveien 12C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14 82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984 058 926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FAWHI AS</a:t>
            </a:r>
          </a:p>
        </p:txBody>
      </p:sp>
    </p:spTree>
  </p:cSld>
  <p:clrMapOvr>
    <a:masterClrMapping xmlns:a="http://schemas.openxmlformats.org/drawingml/2006/main"/>
  </p:clrMapOvr>
</p:sld>
</file>