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8a0d9a6a78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c0be695bf4484c"/>
  </p:sldMasterIdLst>
  <p:sldIdLst>
    <p:sldId xmlns:r="http://schemas.openxmlformats.org/officeDocument/2006/relationships" id="256" r:id="Rebf3b7f8c5de4e99"/>
    <p:sldId xmlns:r="http://schemas.openxmlformats.org/officeDocument/2006/relationships" id="257" r:id="R2ac88e9fcbbc473f"/>
    <p:sldId xmlns:r="http://schemas.openxmlformats.org/officeDocument/2006/relationships" id="258" r:id="Rc5f7cde1f03b40d7"/>
    <p:sldId xmlns:r="http://schemas.openxmlformats.org/officeDocument/2006/relationships" id="259" r:id="R04ae837c5bf6450c"/>
    <p:sldId xmlns:r="http://schemas.openxmlformats.org/officeDocument/2006/relationships" id="260" r:id="R480d0d98d581407e"/>
    <p:sldId xmlns:r="http://schemas.openxmlformats.org/officeDocument/2006/relationships" id="261" r:id="R5ff8b144d323465f"/>
    <p:sldId xmlns:r="http://schemas.openxmlformats.org/officeDocument/2006/relationships" id="262" r:id="R90c0a3abaab84e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0be695bf4484c" /><Relationship Type="http://schemas.openxmlformats.org/officeDocument/2006/relationships/slide" Target="/ppt/slides/slide1.xml" Id="Rebf3b7f8c5de4e99" /><Relationship Type="http://schemas.openxmlformats.org/officeDocument/2006/relationships/slide" Target="/ppt/slides/slide2.xml" Id="R2ac88e9fcbbc473f" /><Relationship Type="http://schemas.openxmlformats.org/officeDocument/2006/relationships/slide" Target="/ppt/slides/slide3.xml" Id="Rc5f7cde1f03b40d7" /><Relationship Type="http://schemas.openxmlformats.org/officeDocument/2006/relationships/slide" Target="/ppt/slides/slide4.xml" Id="R04ae837c5bf6450c" /><Relationship Type="http://schemas.openxmlformats.org/officeDocument/2006/relationships/slide" Target="/ppt/slides/slide5.xml" Id="R480d0d98d581407e" /><Relationship Type="http://schemas.openxmlformats.org/officeDocument/2006/relationships/slide" Target="/ppt/slides/slide6.xml" Id="R5ff8b144d323465f" /><Relationship Type="http://schemas.openxmlformats.org/officeDocument/2006/relationships/slide" Target="/ppt/slides/slide7.xml" Id="R90c0a3abaab84e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60a910df943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3e006feba4e87" /><Relationship Type="http://schemas.openxmlformats.org/officeDocument/2006/relationships/theme" Target="/ppt/slideMasters/theme/theme1.xml" Id="R8e408fb9f5d3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33e006feba4e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b4219e926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ef46fa1a74a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21a56e59c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2952e07b043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376111de54c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673e9939940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49521135d4b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PEDERSENS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PEDERSENS REGNSKAPSKONTOR AS ble etablert [år] og holder til i Rygge.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7 622 461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3 180 460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4 549 938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PER OLE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ÅSE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1580 Rygge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23 55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post@pedersen-regnskap.no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www.pedersen-regnskap.no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