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9684fbbcc24d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6832c811a94d63"/>
  </p:sldMasterIdLst>
  <p:sldIdLst>
    <p:sldId xmlns:r="http://schemas.openxmlformats.org/officeDocument/2006/relationships" id="256" r:id="R77bcdef0fdc941cc"/>
    <p:sldId xmlns:r="http://schemas.openxmlformats.org/officeDocument/2006/relationships" id="257" r:id="Rbf3571cd4e214eec"/>
    <p:sldId xmlns:r="http://schemas.openxmlformats.org/officeDocument/2006/relationships" id="258" r:id="R101f201305e54fe9"/>
    <p:sldId xmlns:r="http://schemas.openxmlformats.org/officeDocument/2006/relationships" id="259" r:id="R601b193e16f54cf4"/>
    <p:sldId xmlns:r="http://schemas.openxmlformats.org/officeDocument/2006/relationships" id="260" r:id="R81fde54a22904365"/>
    <p:sldId xmlns:r="http://schemas.openxmlformats.org/officeDocument/2006/relationships" id="261" r:id="R7e3d00bda366448d"/>
    <p:sldId xmlns:r="http://schemas.openxmlformats.org/officeDocument/2006/relationships" id="262" r:id="R4ddc09f76cc947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6832c811a94d63" /><Relationship Type="http://schemas.openxmlformats.org/officeDocument/2006/relationships/slide" Target="/ppt/slides/slide1.xml" Id="R77bcdef0fdc941cc" /><Relationship Type="http://schemas.openxmlformats.org/officeDocument/2006/relationships/slide" Target="/ppt/slides/slide2.xml" Id="Rbf3571cd4e214eec" /><Relationship Type="http://schemas.openxmlformats.org/officeDocument/2006/relationships/slide" Target="/ppt/slides/slide3.xml" Id="R101f201305e54fe9" /><Relationship Type="http://schemas.openxmlformats.org/officeDocument/2006/relationships/slide" Target="/ppt/slides/slide4.xml" Id="R601b193e16f54cf4" /><Relationship Type="http://schemas.openxmlformats.org/officeDocument/2006/relationships/slide" Target="/ppt/slides/slide5.xml" Id="R81fde54a22904365" /><Relationship Type="http://schemas.openxmlformats.org/officeDocument/2006/relationships/slide" Target="/ppt/slides/slide6.xml" Id="R7e3d00bda366448d" /><Relationship Type="http://schemas.openxmlformats.org/officeDocument/2006/relationships/slide" Target="/ppt/slides/slide7.xml" Id="R4ddc09f76cc947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7765afe5ae49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703989d0e4283" /><Relationship Type="http://schemas.openxmlformats.org/officeDocument/2006/relationships/theme" Target="/ppt/slideMasters/theme/theme1.xml" Id="R94e275ea20b247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1703989d0e42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7f02d099d4c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8add6f86745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c4add097f46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ad946963d45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9ca20430c42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2dc227f4241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4e09472e942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PEDERSENS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PEDERSENS REGNSKAPSKONTOR AS ble etablert [år] og holder til i Rygge.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7 622 461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440 427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3 180 460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4 549 938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OLE PEDERSEN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PEDERSEN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1580 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23 55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post@pedersen-regnskap.no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www.pedersen-regnskap.no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984 058 314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PEDERSENS REGNSKAPSKONTOR AS</a:t>
            </a:r>
          </a:p>
        </p:txBody>
      </p:sp>
    </p:spTree>
  </p:cSld>
  <p:clrMapOvr>
    <a:masterClrMapping xmlns:a="http://schemas.openxmlformats.org/drawingml/2006/main"/>
  </p:clrMapOvr>
</p:sld>
</file>