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644a8c87e4e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b35af30c5412d"/>
  </p:sldMasterIdLst>
  <p:sldIdLst>
    <p:sldId xmlns:r="http://schemas.openxmlformats.org/officeDocument/2006/relationships" id="256" r:id="Re25f3ac8a52b4f8a"/>
    <p:sldId xmlns:r="http://schemas.openxmlformats.org/officeDocument/2006/relationships" id="257" r:id="R054a45cb9feb4010"/>
    <p:sldId xmlns:r="http://schemas.openxmlformats.org/officeDocument/2006/relationships" id="258" r:id="Rf31f8b4566e84ebf"/>
    <p:sldId xmlns:r="http://schemas.openxmlformats.org/officeDocument/2006/relationships" id="259" r:id="R66be1b0637334106"/>
    <p:sldId xmlns:r="http://schemas.openxmlformats.org/officeDocument/2006/relationships" id="260" r:id="R4e68e5012f684e34"/>
    <p:sldId xmlns:r="http://schemas.openxmlformats.org/officeDocument/2006/relationships" id="261" r:id="R452af11c5c9843e3"/>
    <p:sldId xmlns:r="http://schemas.openxmlformats.org/officeDocument/2006/relationships" id="262" r:id="R4414cd893857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b35af30c5412d" /><Relationship Type="http://schemas.openxmlformats.org/officeDocument/2006/relationships/slide" Target="/ppt/slides/slide1.xml" Id="Re25f3ac8a52b4f8a" /><Relationship Type="http://schemas.openxmlformats.org/officeDocument/2006/relationships/slide" Target="/ppt/slides/slide2.xml" Id="R054a45cb9feb4010" /><Relationship Type="http://schemas.openxmlformats.org/officeDocument/2006/relationships/slide" Target="/ppt/slides/slide3.xml" Id="Rf31f8b4566e84ebf" /><Relationship Type="http://schemas.openxmlformats.org/officeDocument/2006/relationships/slide" Target="/ppt/slides/slide4.xml" Id="R66be1b0637334106" /><Relationship Type="http://schemas.openxmlformats.org/officeDocument/2006/relationships/slide" Target="/ppt/slides/slide5.xml" Id="R4e68e5012f684e34" /><Relationship Type="http://schemas.openxmlformats.org/officeDocument/2006/relationships/slide" Target="/ppt/slides/slide6.xml" Id="R452af11c5c9843e3" /><Relationship Type="http://schemas.openxmlformats.org/officeDocument/2006/relationships/slide" Target="/ppt/slides/slide7.xml" Id="R4414cd893857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6c530164946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f0c6de557410d" /><Relationship Type="http://schemas.openxmlformats.org/officeDocument/2006/relationships/theme" Target="/ppt/slideMasters/theme/theme1.xml" Id="R916e449f32464b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4f0c6de55741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ac2b32555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94762fc4b48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d9c4159b64f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d5fd483e94d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e3e84c67c45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c276ca9fd4b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ab522422d44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VARME &amp; SANITÆR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8 263 168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−16 823 186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−12 638 918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6 802 605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15 224 546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ASSEMBLIN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89 29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firmapost@larmerud.no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www.larmerud.no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VARME &amp; SANITÆR AS</a:t>
            </a:r>
          </a:p>
        </p:txBody>
      </p:sp>
    </p:spTree>
  </p:cSld>
  <p:clrMapOvr>
    <a:masterClrMapping xmlns:a="http://schemas.openxmlformats.org/drawingml/2006/main"/>
  </p:clrMapOvr>
</p:sld>
</file>