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8f3475314140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374b4df6124eb8"/>
  </p:sldMasterIdLst>
  <p:sldIdLst>
    <p:sldId xmlns:r="http://schemas.openxmlformats.org/officeDocument/2006/relationships" id="256" r:id="R845d097dd506401e"/>
    <p:sldId xmlns:r="http://schemas.openxmlformats.org/officeDocument/2006/relationships" id="257" r:id="R0f15fc939179465e"/>
    <p:sldId xmlns:r="http://schemas.openxmlformats.org/officeDocument/2006/relationships" id="258" r:id="R5c95d9fc195e4f82"/>
    <p:sldId xmlns:r="http://schemas.openxmlformats.org/officeDocument/2006/relationships" id="259" r:id="R5ab38a56441747a6"/>
    <p:sldId xmlns:r="http://schemas.openxmlformats.org/officeDocument/2006/relationships" id="260" r:id="R28ec8ac531334e36"/>
    <p:sldId xmlns:r="http://schemas.openxmlformats.org/officeDocument/2006/relationships" id="261" r:id="Rd034f6c4da29403a"/>
    <p:sldId xmlns:r="http://schemas.openxmlformats.org/officeDocument/2006/relationships" id="262" r:id="Rcaa6908771884c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74b4df6124eb8" /><Relationship Type="http://schemas.openxmlformats.org/officeDocument/2006/relationships/slide" Target="/ppt/slides/slide1.xml" Id="R845d097dd506401e" /><Relationship Type="http://schemas.openxmlformats.org/officeDocument/2006/relationships/slide" Target="/ppt/slides/slide2.xml" Id="R0f15fc939179465e" /><Relationship Type="http://schemas.openxmlformats.org/officeDocument/2006/relationships/slide" Target="/ppt/slides/slide3.xml" Id="R5c95d9fc195e4f82" /><Relationship Type="http://schemas.openxmlformats.org/officeDocument/2006/relationships/slide" Target="/ppt/slides/slide4.xml" Id="R5ab38a56441747a6" /><Relationship Type="http://schemas.openxmlformats.org/officeDocument/2006/relationships/slide" Target="/ppt/slides/slide5.xml" Id="R28ec8ac531334e36" /><Relationship Type="http://schemas.openxmlformats.org/officeDocument/2006/relationships/slide" Target="/ppt/slides/slide6.xml" Id="Rd034f6c4da29403a" /><Relationship Type="http://schemas.openxmlformats.org/officeDocument/2006/relationships/slide" Target="/ppt/slides/slide7.xml" Id="Rcaa6908771884c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ee76cb47db4c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8adc398904081" /><Relationship Type="http://schemas.openxmlformats.org/officeDocument/2006/relationships/theme" Target="/ppt/slideMasters/theme/theme1.xml" Id="R96ed66f5b09c48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d8adc3989040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c67fb9aff4e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11612181e42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01a74799240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ed86c3c7245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6bc6262d044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6d8ed36b14c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95443155449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ATLE SUNDAL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SUNDAL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SUNDAL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SUNDAL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SUNDAL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SUNDAL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−478 634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−1 912 622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10 292 810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SUNDAL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SUNDAL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HEIDEMANN SUNDAL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HEIDEMANN SUNDAL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SUNDAL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Domkirkegaten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82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sivasund@online.no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984 057 679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SUNDAL HOLDING AS</a:t>
            </a:r>
          </a:p>
        </p:txBody>
      </p:sp>
    </p:spTree>
  </p:cSld>
  <p:clrMapOvr>
    <a:masterClrMapping xmlns:a="http://schemas.openxmlformats.org/drawingml/2006/main"/>
  </p:clrMapOvr>
</p:sld>
</file>