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098efe6cc8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1c6a8f3b1c4b6e"/>
  </p:sldMasterIdLst>
  <p:sldIdLst>
    <p:sldId xmlns:r="http://schemas.openxmlformats.org/officeDocument/2006/relationships" id="256" r:id="Re513040990114c44"/>
    <p:sldId xmlns:r="http://schemas.openxmlformats.org/officeDocument/2006/relationships" id="257" r:id="R52f0cfc312b34ad5"/>
    <p:sldId xmlns:r="http://schemas.openxmlformats.org/officeDocument/2006/relationships" id="258" r:id="R11474fa6731c4bd8"/>
    <p:sldId xmlns:r="http://schemas.openxmlformats.org/officeDocument/2006/relationships" id="259" r:id="Ra208f52d8a844bf6"/>
    <p:sldId xmlns:r="http://schemas.openxmlformats.org/officeDocument/2006/relationships" id="260" r:id="Rb1b3bf35509747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c6a8f3b1c4b6e" /><Relationship Type="http://schemas.openxmlformats.org/officeDocument/2006/relationships/slide" Target="/ppt/slides/slide1.xml" Id="Re513040990114c44" /><Relationship Type="http://schemas.openxmlformats.org/officeDocument/2006/relationships/slide" Target="/ppt/slides/slide2.xml" Id="R52f0cfc312b34ad5" /><Relationship Type="http://schemas.openxmlformats.org/officeDocument/2006/relationships/slide" Target="/ppt/slides/slide3.xml" Id="R11474fa6731c4bd8" /><Relationship Type="http://schemas.openxmlformats.org/officeDocument/2006/relationships/slide" Target="/ppt/slides/slide4.xml" Id="Ra208f52d8a844bf6" /><Relationship Type="http://schemas.openxmlformats.org/officeDocument/2006/relationships/slide" Target="/ppt/slides/slide5.xml" Id="Rb1b3bf35509747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82ad4a02be48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d9b784cf24a93" /><Relationship Type="http://schemas.openxmlformats.org/officeDocument/2006/relationships/theme" Target="/ppt/slideMasters/theme/theme1.xml" Id="R4b207ae53d074d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7d9b784cf24a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85fe04ea544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db614a5804b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5689de97942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b8be586194f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f1589f56d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ODIN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984 057 261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EIENDOM AS</a:t>
            </a:r>
          </a:p>
        </p:txBody>
      </p:sp>
    </p:spTree>
  </p:cSld>
  <p:clrMapOvr>
    <a:masterClrMapping xmlns:a="http://schemas.openxmlformats.org/drawingml/2006/main"/>
  </p:clrMapOvr>
</p:sld>
</file>