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8d821e9773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46ea5fc1c4883"/>
  </p:sldMasterIdLst>
  <p:sldIdLst>
    <p:sldId xmlns:r="http://schemas.openxmlformats.org/officeDocument/2006/relationships" id="256" r:id="R0b797b2e13ba489b"/>
    <p:sldId xmlns:r="http://schemas.openxmlformats.org/officeDocument/2006/relationships" id="257" r:id="R7a9dc8eaf9814c52"/>
    <p:sldId xmlns:r="http://schemas.openxmlformats.org/officeDocument/2006/relationships" id="258" r:id="Rbdbb5a8bdbe544bc"/>
    <p:sldId xmlns:r="http://schemas.openxmlformats.org/officeDocument/2006/relationships" id="259" r:id="Rc848b53e9b2d41f3"/>
    <p:sldId xmlns:r="http://schemas.openxmlformats.org/officeDocument/2006/relationships" id="260" r:id="R79a3ac939ffe420d"/>
    <p:sldId xmlns:r="http://schemas.openxmlformats.org/officeDocument/2006/relationships" id="261" r:id="Ra09fe9c1b4264c88"/>
    <p:sldId xmlns:r="http://schemas.openxmlformats.org/officeDocument/2006/relationships" id="262" r:id="Ra6722c044838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46ea5fc1c4883" /><Relationship Type="http://schemas.openxmlformats.org/officeDocument/2006/relationships/slide" Target="/ppt/slides/slide1.xml" Id="R0b797b2e13ba489b" /><Relationship Type="http://schemas.openxmlformats.org/officeDocument/2006/relationships/slide" Target="/ppt/slides/slide2.xml" Id="R7a9dc8eaf9814c52" /><Relationship Type="http://schemas.openxmlformats.org/officeDocument/2006/relationships/slide" Target="/ppt/slides/slide3.xml" Id="Rbdbb5a8bdbe544bc" /><Relationship Type="http://schemas.openxmlformats.org/officeDocument/2006/relationships/slide" Target="/ppt/slides/slide4.xml" Id="Rc848b53e9b2d41f3" /><Relationship Type="http://schemas.openxmlformats.org/officeDocument/2006/relationships/slide" Target="/ppt/slides/slide5.xml" Id="R79a3ac939ffe420d" /><Relationship Type="http://schemas.openxmlformats.org/officeDocument/2006/relationships/slide" Target="/ppt/slides/slide6.xml" Id="Ra09fe9c1b4264c88" /><Relationship Type="http://schemas.openxmlformats.org/officeDocument/2006/relationships/slide" Target="/ppt/slides/slide7.xml" Id="Ra6722c044838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1c3f299ab49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a95c4d344c0c" /><Relationship Type="http://schemas.openxmlformats.org/officeDocument/2006/relationships/theme" Target="/ppt/slideMasters/theme/theme1.xml" Id="Rf7c82c74644345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ba95c4d34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d8c876716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fcf3ce056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69b21cfb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77b8c9383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c3f7a8523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785d09f8645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76603a4bf42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POSTNORD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4 954 160 000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−188 821 000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−190 893 000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426 157 000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2 100 858 000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POSTNORD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Alfaset 3. industrivei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trine.sand@postnord.com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www.postnordlogistics.no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984 054 564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POSTNORD AS</a:t>
            </a:r>
          </a:p>
        </p:txBody>
      </p:sp>
    </p:spTree>
  </p:cSld>
  <p:clrMapOvr>
    <a:masterClrMapping xmlns:a="http://schemas.openxmlformats.org/drawingml/2006/main"/>
  </p:clrMapOvr>
</p:sld>
</file>