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099d7ba66349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9d00d93894649"/>
  </p:sldMasterIdLst>
  <p:sldIdLst>
    <p:sldId xmlns:r="http://schemas.openxmlformats.org/officeDocument/2006/relationships" id="256" r:id="Rba8e7731e9344b39"/>
    <p:sldId xmlns:r="http://schemas.openxmlformats.org/officeDocument/2006/relationships" id="257" r:id="Rfd76f4b6e94f494c"/>
    <p:sldId xmlns:r="http://schemas.openxmlformats.org/officeDocument/2006/relationships" id="258" r:id="Rbe1198c68ec141df"/>
    <p:sldId xmlns:r="http://schemas.openxmlformats.org/officeDocument/2006/relationships" id="259" r:id="R0059ae5a74e74b7b"/>
    <p:sldId xmlns:r="http://schemas.openxmlformats.org/officeDocument/2006/relationships" id="260" r:id="Rb8dc79d566454e2f"/>
    <p:sldId xmlns:r="http://schemas.openxmlformats.org/officeDocument/2006/relationships" id="261" r:id="Rebc1dd1871de43df"/>
    <p:sldId xmlns:r="http://schemas.openxmlformats.org/officeDocument/2006/relationships" id="262" r:id="R84968b561f32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9d00d93894649" /><Relationship Type="http://schemas.openxmlformats.org/officeDocument/2006/relationships/slide" Target="/ppt/slides/slide1.xml" Id="Rba8e7731e9344b39" /><Relationship Type="http://schemas.openxmlformats.org/officeDocument/2006/relationships/slide" Target="/ppt/slides/slide2.xml" Id="Rfd76f4b6e94f494c" /><Relationship Type="http://schemas.openxmlformats.org/officeDocument/2006/relationships/slide" Target="/ppt/slides/slide3.xml" Id="Rbe1198c68ec141df" /><Relationship Type="http://schemas.openxmlformats.org/officeDocument/2006/relationships/slide" Target="/ppt/slides/slide4.xml" Id="R0059ae5a74e74b7b" /><Relationship Type="http://schemas.openxmlformats.org/officeDocument/2006/relationships/slide" Target="/ppt/slides/slide5.xml" Id="Rb8dc79d566454e2f" /><Relationship Type="http://schemas.openxmlformats.org/officeDocument/2006/relationships/slide" Target="/ppt/slides/slide6.xml" Id="Rebc1dd1871de43df" /><Relationship Type="http://schemas.openxmlformats.org/officeDocument/2006/relationships/slide" Target="/ppt/slides/slide7.xml" Id="R84968b561f32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74dd0f097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467aa1894b41" /><Relationship Type="http://schemas.openxmlformats.org/officeDocument/2006/relationships/theme" Target="/ppt/slideMasters/theme/theme1.xml" Id="R19657c1cfc8d42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0467aa189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f5539bd8c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bb9c031e2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9a9cd8ac6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ab6872e6c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16d4e6e4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be55b8c9d4a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5392680fd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SKAARLAND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18 694 088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19 020 847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SKÅRLAND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SKÅRLAND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SKÅRLAND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SKÅRLAND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SKÅRLAND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SKÅRLAND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984 050 356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SKAARLAND INVEST AS</a:t>
            </a:r>
          </a:p>
        </p:txBody>
      </p:sp>
    </p:spTree>
  </p:cSld>
  <p:clrMapOvr>
    <a:masterClrMapping xmlns:a="http://schemas.openxmlformats.org/drawingml/2006/main"/>
  </p:clrMapOvr>
</p:sld>
</file>