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18f1c6703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c396f6d81403a"/>
  </p:sldMasterIdLst>
  <p:sldIdLst>
    <p:sldId xmlns:r="http://schemas.openxmlformats.org/officeDocument/2006/relationships" id="256" r:id="R1fbd6abb049e46d7"/>
    <p:sldId xmlns:r="http://schemas.openxmlformats.org/officeDocument/2006/relationships" id="257" r:id="R1f64e224c418476a"/>
    <p:sldId xmlns:r="http://schemas.openxmlformats.org/officeDocument/2006/relationships" id="258" r:id="R165645b7659346f1"/>
    <p:sldId xmlns:r="http://schemas.openxmlformats.org/officeDocument/2006/relationships" id="259" r:id="R03bf263c17764678"/>
    <p:sldId xmlns:r="http://schemas.openxmlformats.org/officeDocument/2006/relationships" id="260" r:id="Re7c8f2cc90e34286"/>
    <p:sldId xmlns:r="http://schemas.openxmlformats.org/officeDocument/2006/relationships" id="261" r:id="Rb8363c9980414017"/>
    <p:sldId xmlns:r="http://schemas.openxmlformats.org/officeDocument/2006/relationships" id="262" r:id="R956b8ba976f1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c396f6d81403a" /><Relationship Type="http://schemas.openxmlformats.org/officeDocument/2006/relationships/slide" Target="/ppt/slides/slide1.xml" Id="R1fbd6abb049e46d7" /><Relationship Type="http://schemas.openxmlformats.org/officeDocument/2006/relationships/slide" Target="/ppt/slides/slide2.xml" Id="R1f64e224c418476a" /><Relationship Type="http://schemas.openxmlformats.org/officeDocument/2006/relationships/slide" Target="/ppt/slides/slide3.xml" Id="R165645b7659346f1" /><Relationship Type="http://schemas.openxmlformats.org/officeDocument/2006/relationships/slide" Target="/ppt/slides/slide4.xml" Id="R03bf263c17764678" /><Relationship Type="http://schemas.openxmlformats.org/officeDocument/2006/relationships/slide" Target="/ppt/slides/slide5.xml" Id="Re7c8f2cc90e34286" /><Relationship Type="http://schemas.openxmlformats.org/officeDocument/2006/relationships/slide" Target="/ppt/slides/slide6.xml" Id="Rb8363c9980414017" /><Relationship Type="http://schemas.openxmlformats.org/officeDocument/2006/relationships/slide" Target="/ppt/slides/slide7.xml" Id="R956b8ba976f1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1af80a3eb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0eb357194d93" /><Relationship Type="http://schemas.openxmlformats.org/officeDocument/2006/relationships/theme" Target="/ppt/slideMasters/theme/theme1.xml" Id="Rf1476a15c704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90eb357194d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5441f51a6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65b332407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8c00173a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3bfdc40b5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ab134173041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69b58cea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9ad308cdb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 ARKITEKTER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577 892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1 142 593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4 186 049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SASEB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GRÄSSEL KATHRIN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JOGAB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Strandgate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77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post@spissark.no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www.spissark.no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984 050 259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 ARKITEKTER AS</a:t>
            </a:r>
          </a:p>
        </p:txBody>
      </p:sp>
    </p:spTree>
  </p:cSld>
  <p:clrMapOvr>
    <a:masterClrMapping xmlns:a="http://schemas.openxmlformats.org/drawingml/2006/main"/>
  </p:clrMapOvr>
</p:sld>
</file>