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953c7a9ccd4a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58ffc1a1004243"/>
  </p:sldMasterIdLst>
  <p:sldIdLst>
    <p:sldId xmlns:r="http://schemas.openxmlformats.org/officeDocument/2006/relationships" id="256" r:id="Rde4d7d3111e1411f"/>
    <p:sldId xmlns:r="http://schemas.openxmlformats.org/officeDocument/2006/relationships" id="257" r:id="R8c7f2665802047b0"/>
    <p:sldId xmlns:r="http://schemas.openxmlformats.org/officeDocument/2006/relationships" id="258" r:id="Re3a2894a2a42415c"/>
    <p:sldId xmlns:r="http://schemas.openxmlformats.org/officeDocument/2006/relationships" id="259" r:id="Raeadccbbfc404d1e"/>
    <p:sldId xmlns:r="http://schemas.openxmlformats.org/officeDocument/2006/relationships" id="260" r:id="R017ad89433eb4eca"/>
    <p:sldId xmlns:r="http://schemas.openxmlformats.org/officeDocument/2006/relationships" id="261" r:id="Rf7a6d84385144a75"/>
    <p:sldId xmlns:r="http://schemas.openxmlformats.org/officeDocument/2006/relationships" id="262" r:id="Rc718fa600c0048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58ffc1a1004243" /><Relationship Type="http://schemas.openxmlformats.org/officeDocument/2006/relationships/slide" Target="/ppt/slides/slide1.xml" Id="Rde4d7d3111e1411f" /><Relationship Type="http://schemas.openxmlformats.org/officeDocument/2006/relationships/slide" Target="/ppt/slides/slide2.xml" Id="R8c7f2665802047b0" /><Relationship Type="http://schemas.openxmlformats.org/officeDocument/2006/relationships/slide" Target="/ppt/slides/slide3.xml" Id="Re3a2894a2a42415c" /><Relationship Type="http://schemas.openxmlformats.org/officeDocument/2006/relationships/slide" Target="/ppt/slides/slide4.xml" Id="Raeadccbbfc404d1e" /><Relationship Type="http://schemas.openxmlformats.org/officeDocument/2006/relationships/slide" Target="/ppt/slides/slide5.xml" Id="R017ad89433eb4eca" /><Relationship Type="http://schemas.openxmlformats.org/officeDocument/2006/relationships/slide" Target="/ppt/slides/slide6.xml" Id="Rf7a6d84385144a75" /><Relationship Type="http://schemas.openxmlformats.org/officeDocument/2006/relationships/slide" Target="/ppt/slides/slide7.xml" Id="Rc718fa600c0048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84e71b220b49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15ef39a904341" /><Relationship Type="http://schemas.openxmlformats.org/officeDocument/2006/relationships/theme" Target="/ppt/slideMasters/theme/theme1.xml" Id="R1c619a0df1a149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c15ef39a9043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a8021dbf344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3380f02eb472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343de01a13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3ee20d53dc4d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be822f11534d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2058cdf544e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7bf9c803f34b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LY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LY ARKITEKTER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12 784 932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811 743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577 892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1 142 593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4 186 049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SASEB AS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MACCITO AS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Strandgate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77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post@spissark.no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www.spissark.no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984 050 259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LY ARKITEKTER AS</a:t>
            </a:r>
          </a:p>
        </p:txBody>
      </p:sp>
    </p:spTree>
  </p:cSld>
  <p:clrMapOvr>
    <a:masterClrMapping xmlns:a="http://schemas.openxmlformats.org/drawingml/2006/main"/>
  </p:clrMapOvr>
</p:sld>
</file>