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fe09b26b1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29a52575a43b9"/>
  </p:sldMasterIdLst>
  <p:sldIdLst>
    <p:sldId xmlns:r="http://schemas.openxmlformats.org/officeDocument/2006/relationships" id="256" r:id="R7f243a3b15724f2c"/>
    <p:sldId xmlns:r="http://schemas.openxmlformats.org/officeDocument/2006/relationships" id="257" r:id="Rf5103bc733224907"/>
    <p:sldId xmlns:r="http://schemas.openxmlformats.org/officeDocument/2006/relationships" id="258" r:id="R520a2fe39c224e46"/>
    <p:sldId xmlns:r="http://schemas.openxmlformats.org/officeDocument/2006/relationships" id="259" r:id="Rbb8f6b8d85a445ed"/>
    <p:sldId xmlns:r="http://schemas.openxmlformats.org/officeDocument/2006/relationships" id="260" r:id="R1b9860b1566f47ba"/>
    <p:sldId xmlns:r="http://schemas.openxmlformats.org/officeDocument/2006/relationships" id="261" r:id="R083dc99b35884f19"/>
    <p:sldId xmlns:r="http://schemas.openxmlformats.org/officeDocument/2006/relationships" id="262" r:id="Ra505c7673fa3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29a52575a43b9" /><Relationship Type="http://schemas.openxmlformats.org/officeDocument/2006/relationships/slide" Target="/ppt/slides/slide1.xml" Id="R7f243a3b15724f2c" /><Relationship Type="http://schemas.openxmlformats.org/officeDocument/2006/relationships/slide" Target="/ppt/slides/slide2.xml" Id="Rf5103bc733224907" /><Relationship Type="http://schemas.openxmlformats.org/officeDocument/2006/relationships/slide" Target="/ppt/slides/slide3.xml" Id="R520a2fe39c224e46" /><Relationship Type="http://schemas.openxmlformats.org/officeDocument/2006/relationships/slide" Target="/ppt/slides/slide4.xml" Id="Rbb8f6b8d85a445ed" /><Relationship Type="http://schemas.openxmlformats.org/officeDocument/2006/relationships/slide" Target="/ppt/slides/slide5.xml" Id="R1b9860b1566f47ba" /><Relationship Type="http://schemas.openxmlformats.org/officeDocument/2006/relationships/slide" Target="/ppt/slides/slide6.xml" Id="R083dc99b35884f19" /><Relationship Type="http://schemas.openxmlformats.org/officeDocument/2006/relationships/slide" Target="/ppt/slides/slide7.xml" Id="Ra505c7673fa3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d2155cc1045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7ca8b11654c54" /><Relationship Type="http://schemas.openxmlformats.org/officeDocument/2006/relationships/theme" Target="/ppt/slideMasters/theme/theme1.xml" Id="R1621e7180939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7ca8b1165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bbf847343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95d5909dc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325ae6950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742634175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b6cbfad1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089ec42764b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c134dfcfb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TOLUMA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TOLUMA REGNSKAP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9 303 176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−635 068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11 586 394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13 317 417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TOLUMA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toluma@ww-group.com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984 048 866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TOLUMA REGNSKAP AS</a:t>
            </a:r>
          </a:p>
        </p:txBody>
      </p:sp>
    </p:spTree>
  </p:cSld>
  <p:clrMapOvr>
    <a:masterClrMapping xmlns:a="http://schemas.openxmlformats.org/drawingml/2006/main"/>
  </p:clrMapOvr>
</p:sld>
</file>