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7dce8f141f42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a26a38d2f6484b"/>
  </p:sldMasterIdLst>
  <p:sldIdLst>
    <p:sldId xmlns:r="http://schemas.openxmlformats.org/officeDocument/2006/relationships" id="256" r:id="Rc096a3dad1a143d0"/>
    <p:sldId xmlns:r="http://schemas.openxmlformats.org/officeDocument/2006/relationships" id="257" r:id="R0e8b1eae3d5e4d27"/>
    <p:sldId xmlns:r="http://schemas.openxmlformats.org/officeDocument/2006/relationships" id="258" r:id="R0df3cb43423a4cc9"/>
    <p:sldId xmlns:r="http://schemas.openxmlformats.org/officeDocument/2006/relationships" id="259" r:id="R4e332330c3f14992"/>
    <p:sldId xmlns:r="http://schemas.openxmlformats.org/officeDocument/2006/relationships" id="260" r:id="Rbd689fc4d711418d"/>
    <p:sldId xmlns:r="http://schemas.openxmlformats.org/officeDocument/2006/relationships" id="261" r:id="R33b78715786144cb"/>
    <p:sldId xmlns:r="http://schemas.openxmlformats.org/officeDocument/2006/relationships" id="262" r:id="R6781ed4ab82142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26a38d2f6484b" /><Relationship Type="http://schemas.openxmlformats.org/officeDocument/2006/relationships/slide" Target="/ppt/slides/slide1.xml" Id="Rc096a3dad1a143d0" /><Relationship Type="http://schemas.openxmlformats.org/officeDocument/2006/relationships/slide" Target="/ppt/slides/slide2.xml" Id="R0e8b1eae3d5e4d27" /><Relationship Type="http://schemas.openxmlformats.org/officeDocument/2006/relationships/slide" Target="/ppt/slides/slide3.xml" Id="R0df3cb43423a4cc9" /><Relationship Type="http://schemas.openxmlformats.org/officeDocument/2006/relationships/slide" Target="/ppt/slides/slide4.xml" Id="R4e332330c3f14992" /><Relationship Type="http://schemas.openxmlformats.org/officeDocument/2006/relationships/slide" Target="/ppt/slides/slide5.xml" Id="Rbd689fc4d711418d" /><Relationship Type="http://schemas.openxmlformats.org/officeDocument/2006/relationships/slide" Target="/ppt/slides/slide6.xml" Id="R33b78715786144cb" /><Relationship Type="http://schemas.openxmlformats.org/officeDocument/2006/relationships/slide" Target="/ppt/slides/slide7.xml" Id="R6781ed4ab82142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1c2bc2a85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1ee749b584801" /><Relationship Type="http://schemas.openxmlformats.org/officeDocument/2006/relationships/theme" Target="/ppt/slideMasters/theme/theme1.xml" Id="Rf1f45c7c3de745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21ee749b58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043df82ff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e1f997c9d42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fbe14352e4f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4d2f4a1f8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87244967a4e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217b8893047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44d0de68747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EIDSKOG STANGESKOVENE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EIDSKOG STANGESKOVENE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EIDSKOG STANGESKOVENE AS ble etablert [år] og holder til i Skotterud.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EIDSKOG STANGESKOVENE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EIDSKOG STANGESKOVENE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EIDSKOG STANGESKOVENE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318 316 626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786 536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167 364 810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203 125 853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EIDSKOG STANGESKOVENE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STANGESKOVENE INDUSTRI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EIDSKOG KOMMUNE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EIDSKOG STANGESKOVENE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Matrandvegen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2230 Skotterud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83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984 048 785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EIDSKOG STANGESKOVENE AS</a:t>
            </a:r>
          </a:p>
        </p:txBody>
      </p:sp>
    </p:spTree>
  </p:cSld>
  <p:clrMapOvr>
    <a:masterClrMapping xmlns:a="http://schemas.openxmlformats.org/drawingml/2006/main"/>
  </p:clrMapOvr>
</p:sld>
</file>