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6f5a808ac14b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48cb2476b462d"/>
  </p:sldMasterIdLst>
  <p:sldIdLst>
    <p:sldId xmlns:r="http://schemas.openxmlformats.org/officeDocument/2006/relationships" id="256" r:id="R85969062d7fe446b"/>
    <p:sldId xmlns:r="http://schemas.openxmlformats.org/officeDocument/2006/relationships" id="257" r:id="R78a7883490544b6e"/>
    <p:sldId xmlns:r="http://schemas.openxmlformats.org/officeDocument/2006/relationships" id="258" r:id="R9ddb9e9d84b04a31"/>
    <p:sldId xmlns:r="http://schemas.openxmlformats.org/officeDocument/2006/relationships" id="259" r:id="R08898940215a4603"/>
    <p:sldId xmlns:r="http://schemas.openxmlformats.org/officeDocument/2006/relationships" id="260" r:id="Rf65996fa84934b01"/>
    <p:sldId xmlns:r="http://schemas.openxmlformats.org/officeDocument/2006/relationships" id="261" r:id="R3f077f519e9d43ea"/>
    <p:sldId xmlns:r="http://schemas.openxmlformats.org/officeDocument/2006/relationships" id="262" r:id="R541b5596f44543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48cb2476b462d" /><Relationship Type="http://schemas.openxmlformats.org/officeDocument/2006/relationships/slide" Target="/ppt/slides/slide1.xml" Id="R85969062d7fe446b" /><Relationship Type="http://schemas.openxmlformats.org/officeDocument/2006/relationships/slide" Target="/ppt/slides/slide2.xml" Id="R78a7883490544b6e" /><Relationship Type="http://schemas.openxmlformats.org/officeDocument/2006/relationships/slide" Target="/ppt/slides/slide3.xml" Id="R9ddb9e9d84b04a31" /><Relationship Type="http://schemas.openxmlformats.org/officeDocument/2006/relationships/slide" Target="/ppt/slides/slide4.xml" Id="R08898940215a4603" /><Relationship Type="http://schemas.openxmlformats.org/officeDocument/2006/relationships/slide" Target="/ppt/slides/slide5.xml" Id="Rf65996fa84934b01" /><Relationship Type="http://schemas.openxmlformats.org/officeDocument/2006/relationships/slide" Target="/ppt/slides/slide6.xml" Id="R3f077f519e9d43ea" /><Relationship Type="http://schemas.openxmlformats.org/officeDocument/2006/relationships/slide" Target="/ppt/slides/slide7.xml" Id="R541b5596f44543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57ad104e3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46532b1034c44" /><Relationship Type="http://schemas.openxmlformats.org/officeDocument/2006/relationships/theme" Target="/ppt/slideMasters/theme/theme1.xml" Id="Rc09afeeea1b6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46532b103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4a2954427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383ef4565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feb3f85dc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f9cc4589b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42c7734d24c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10980511641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b711bffab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HELILAB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HELILAB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HELILAB AS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HELILAB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HELILAB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HELILAB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1 000 835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846 711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684 998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1 678 125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2 710 540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HELILAB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BRÅTHEN PER TOROLF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HELILAB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Skjelinveien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1659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04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984 047 789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HELILAB AS</a:t>
            </a:r>
          </a:p>
        </p:txBody>
      </p:sp>
    </p:spTree>
  </p:cSld>
  <p:clrMapOvr>
    <a:masterClrMapping xmlns:a="http://schemas.openxmlformats.org/drawingml/2006/main"/>
  </p:clrMapOvr>
</p:sld>
</file>