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fedeb8505c47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d98e802ebd454e"/>
  </p:sldMasterIdLst>
  <p:sldIdLst>
    <p:sldId xmlns:r="http://schemas.openxmlformats.org/officeDocument/2006/relationships" id="256" r:id="Rdeb5921fc46c4865"/>
    <p:sldId xmlns:r="http://schemas.openxmlformats.org/officeDocument/2006/relationships" id="257" r:id="R0c75f4c0ae344a65"/>
    <p:sldId xmlns:r="http://schemas.openxmlformats.org/officeDocument/2006/relationships" id="258" r:id="R2a6b62a43acd45ca"/>
    <p:sldId xmlns:r="http://schemas.openxmlformats.org/officeDocument/2006/relationships" id="259" r:id="Rc09deb6204494640"/>
    <p:sldId xmlns:r="http://schemas.openxmlformats.org/officeDocument/2006/relationships" id="260" r:id="Rce9c279986c74e01"/>
    <p:sldId xmlns:r="http://schemas.openxmlformats.org/officeDocument/2006/relationships" id="261" r:id="Rbbbab5a059f941f4"/>
    <p:sldId xmlns:r="http://schemas.openxmlformats.org/officeDocument/2006/relationships" id="262" r:id="R619b2e673f6c49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d98e802ebd454e" /><Relationship Type="http://schemas.openxmlformats.org/officeDocument/2006/relationships/slide" Target="/ppt/slides/slide1.xml" Id="Rdeb5921fc46c4865" /><Relationship Type="http://schemas.openxmlformats.org/officeDocument/2006/relationships/slide" Target="/ppt/slides/slide2.xml" Id="R0c75f4c0ae344a65" /><Relationship Type="http://schemas.openxmlformats.org/officeDocument/2006/relationships/slide" Target="/ppt/slides/slide3.xml" Id="R2a6b62a43acd45ca" /><Relationship Type="http://schemas.openxmlformats.org/officeDocument/2006/relationships/slide" Target="/ppt/slides/slide4.xml" Id="Rc09deb6204494640" /><Relationship Type="http://schemas.openxmlformats.org/officeDocument/2006/relationships/slide" Target="/ppt/slides/slide5.xml" Id="Rce9c279986c74e01" /><Relationship Type="http://schemas.openxmlformats.org/officeDocument/2006/relationships/slide" Target="/ppt/slides/slide6.xml" Id="Rbbbab5a059f941f4" /><Relationship Type="http://schemas.openxmlformats.org/officeDocument/2006/relationships/slide" Target="/ppt/slides/slide7.xml" Id="R619b2e673f6c49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cd68b693f74e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abf68998c443b" /><Relationship Type="http://schemas.openxmlformats.org/officeDocument/2006/relationships/theme" Target="/ppt/slideMasters/theme/theme1.xml" Id="R85a29568e2ad48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8abf68998c44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05464993648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41b0db2be42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92f13488242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138bf6c6644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b2a9bafb648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8a0baf2214c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420b36ee649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RØRTEKNIKK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27 627 511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−3 314 592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−2 709 950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1 166 481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9 755 950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LUND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OHREN HOLDING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7500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96 50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firmapost@rorteknikk.com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984 047 673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