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4856ee0af246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4a5afd8c6b45fc"/>
  </p:sldMasterIdLst>
  <p:sldIdLst>
    <p:sldId xmlns:r="http://schemas.openxmlformats.org/officeDocument/2006/relationships" id="256" r:id="Ra6c7603d9e704531"/>
    <p:sldId xmlns:r="http://schemas.openxmlformats.org/officeDocument/2006/relationships" id="257" r:id="R9502e0eacfd3451d"/>
    <p:sldId xmlns:r="http://schemas.openxmlformats.org/officeDocument/2006/relationships" id="258" r:id="Rfbfcea398b414627"/>
    <p:sldId xmlns:r="http://schemas.openxmlformats.org/officeDocument/2006/relationships" id="259" r:id="R69b15ae3742046e6"/>
    <p:sldId xmlns:r="http://schemas.openxmlformats.org/officeDocument/2006/relationships" id="260" r:id="R804e7ddf4b2e40d0"/>
    <p:sldId xmlns:r="http://schemas.openxmlformats.org/officeDocument/2006/relationships" id="261" r:id="Rf7c716f9d9814c65"/>
    <p:sldId xmlns:r="http://schemas.openxmlformats.org/officeDocument/2006/relationships" id="262" r:id="Rc8256201a1fd4a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a5afd8c6b45fc" /><Relationship Type="http://schemas.openxmlformats.org/officeDocument/2006/relationships/slide" Target="/ppt/slides/slide1.xml" Id="Ra6c7603d9e704531" /><Relationship Type="http://schemas.openxmlformats.org/officeDocument/2006/relationships/slide" Target="/ppt/slides/slide2.xml" Id="R9502e0eacfd3451d" /><Relationship Type="http://schemas.openxmlformats.org/officeDocument/2006/relationships/slide" Target="/ppt/slides/slide3.xml" Id="Rfbfcea398b414627" /><Relationship Type="http://schemas.openxmlformats.org/officeDocument/2006/relationships/slide" Target="/ppt/slides/slide4.xml" Id="R69b15ae3742046e6" /><Relationship Type="http://schemas.openxmlformats.org/officeDocument/2006/relationships/slide" Target="/ppt/slides/slide5.xml" Id="R804e7ddf4b2e40d0" /><Relationship Type="http://schemas.openxmlformats.org/officeDocument/2006/relationships/slide" Target="/ppt/slides/slide6.xml" Id="Rf7c716f9d9814c65" /><Relationship Type="http://schemas.openxmlformats.org/officeDocument/2006/relationships/slide" Target="/ppt/slides/slide7.xml" Id="Rc8256201a1fd4a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2853323335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5f7e427d346d1" /><Relationship Type="http://schemas.openxmlformats.org/officeDocument/2006/relationships/theme" Target="/ppt/slideMasters/theme/theme1.xml" Id="R28434fb0dae94d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e5f7e427d346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dbfd29e9047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30a3b46e74b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5d339bad54d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eb9a668d5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e76c220c046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36f67f03b4d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68add2222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HANKEN HABITAT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HANKEN HABITAT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HANKEN HABITAT AS ble etablert [år] og holder til i Mauseidvåg.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HANKEN HABITAT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HANKEN HABITAT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HANKEN HABITAT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−599 176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12 780 317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13 392 531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HANKEN HABITAT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HANKEN GEIR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HANKEN HABITAT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Mausabakkane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6036 Mauseidvåg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11 29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geir@hanken.no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HANKEN HABITAT AS</a:t>
            </a:r>
          </a:p>
        </p:txBody>
      </p:sp>
    </p:spTree>
  </p:cSld>
  <p:clrMapOvr>
    <a:masterClrMapping xmlns:a="http://schemas.openxmlformats.org/drawingml/2006/main"/>
  </p:clrMapOvr>
</p:sld>
</file>