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41de5c29e445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66e61b9ebc4227"/>
  </p:sldMasterIdLst>
  <p:sldIdLst>
    <p:sldId xmlns:r="http://schemas.openxmlformats.org/officeDocument/2006/relationships" id="256" r:id="R212f3039d9a347f4"/>
    <p:sldId xmlns:r="http://schemas.openxmlformats.org/officeDocument/2006/relationships" id="257" r:id="Rfde8eabe861f46b8"/>
    <p:sldId xmlns:r="http://schemas.openxmlformats.org/officeDocument/2006/relationships" id="258" r:id="Rbd05ddc33c7141c4"/>
    <p:sldId xmlns:r="http://schemas.openxmlformats.org/officeDocument/2006/relationships" id="259" r:id="Rf1f9f9734f4d4867"/>
    <p:sldId xmlns:r="http://schemas.openxmlformats.org/officeDocument/2006/relationships" id="260" r:id="R0120336893c14543"/>
    <p:sldId xmlns:r="http://schemas.openxmlformats.org/officeDocument/2006/relationships" id="261" r:id="R56bd6080b1a94fcc"/>
    <p:sldId xmlns:r="http://schemas.openxmlformats.org/officeDocument/2006/relationships" id="262" r:id="R56d092a5e22f40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66e61b9ebc4227" /><Relationship Type="http://schemas.openxmlformats.org/officeDocument/2006/relationships/slide" Target="/ppt/slides/slide1.xml" Id="R212f3039d9a347f4" /><Relationship Type="http://schemas.openxmlformats.org/officeDocument/2006/relationships/slide" Target="/ppt/slides/slide2.xml" Id="Rfde8eabe861f46b8" /><Relationship Type="http://schemas.openxmlformats.org/officeDocument/2006/relationships/slide" Target="/ppt/slides/slide3.xml" Id="Rbd05ddc33c7141c4" /><Relationship Type="http://schemas.openxmlformats.org/officeDocument/2006/relationships/slide" Target="/ppt/slides/slide4.xml" Id="Rf1f9f9734f4d4867" /><Relationship Type="http://schemas.openxmlformats.org/officeDocument/2006/relationships/slide" Target="/ppt/slides/slide5.xml" Id="R0120336893c14543" /><Relationship Type="http://schemas.openxmlformats.org/officeDocument/2006/relationships/slide" Target="/ppt/slides/slide6.xml" Id="R56bd6080b1a94fcc" /><Relationship Type="http://schemas.openxmlformats.org/officeDocument/2006/relationships/slide" Target="/ppt/slides/slide7.xml" Id="R56d092a5e22f40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c1fa352b64a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3bebf85ba46d3" /><Relationship Type="http://schemas.openxmlformats.org/officeDocument/2006/relationships/theme" Target="/ppt/slideMasters/theme/theme1.xml" Id="Ra2e37b663be140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73bebf85ba46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069bd262544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d49a27d934d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f868e3b6640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2a5c15b7e42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8413b562747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7d25b57494f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818e127384c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INVEST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177 628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2 363 578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3 347 763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ELI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Fjordgløttvegen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984 046 731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 INVEST AS</a:t>
            </a:r>
          </a:p>
        </p:txBody>
      </p:sp>
    </p:spTree>
  </p:cSld>
  <p:clrMapOvr>
    <a:masterClrMapping xmlns:a="http://schemas.openxmlformats.org/drawingml/2006/main"/>
  </p:clrMapOvr>
</p:sld>
</file>