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b709a146b9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e7012c9dd4672"/>
  </p:sldMasterIdLst>
  <p:sldIdLst>
    <p:sldId xmlns:r="http://schemas.openxmlformats.org/officeDocument/2006/relationships" id="256" r:id="R3ef869edccb14821"/>
    <p:sldId xmlns:r="http://schemas.openxmlformats.org/officeDocument/2006/relationships" id="257" r:id="Re717747c64d54dd7"/>
    <p:sldId xmlns:r="http://schemas.openxmlformats.org/officeDocument/2006/relationships" id="258" r:id="R56f1b3f7ad8f463b"/>
    <p:sldId xmlns:r="http://schemas.openxmlformats.org/officeDocument/2006/relationships" id="259" r:id="R08fe605389ed4a08"/>
    <p:sldId xmlns:r="http://schemas.openxmlformats.org/officeDocument/2006/relationships" id="260" r:id="Refc51227cfaf4684"/>
    <p:sldId xmlns:r="http://schemas.openxmlformats.org/officeDocument/2006/relationships" id="261" r:id="R647a2d29f70c40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e7012c9dd4672" /><Relationship Type="http://schemas.openxmlformats.org/officeDocument/2006/relationships/slide" Target="/ppt/slides/slide1.xml" Id="R3ef869edccb14821" /><Relationship Type="http://schemas.openxmlformats.org/officeDocument/2006/relationships/slide" Target="/ppt/slides/slide2.xml" Id="Re717747c64d54dd7" /><Relationship Type="http://schemas.openxmlformats.org/officeDocument/2006/relationships/slide" Target="/ppt/slides/slide3.xml" Id="R56f1b3f7ad8f463b" /><Relationship Type="http://schemas.openxmlformats.org/officeDocument/2006/relationships/slide" Target="/ppt/slides/slide4.xml" Id="R08fe605389ed4a08" /><Relationship Type="http://schemas.openxmlformats.org/officeDocument/2006/relationships/slide" Target="/ppt/slides/slide5.xml" Id="Refc51227cfaf4684" /><Relationship Type="http://schemas.openxmlformats.org/officeDocument/2006/relationships/slide" Target="/ppt/slides/slide6.xml" Id="R647a2d29f70c40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c2aebf919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026e431b94fb4" /><Relationship Type="http://schemas.openxmlformats.org/officeDocument/2006/relationships/theme" Target="/ppt/slideMasters/theme/theme1.xml" Id="R8b9a684949e247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026e431b94f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f67dc0446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d612e274a49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8604a83a34c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66a2599f749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ea7488d664f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e5187ff574f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