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d48b1478bb40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5e88c8eeb4293"/>
  </p:sldMasterIdLst>
  <p:sldIdLst>
    <p:sldId xmlns:r="http://schemas.openxmlformats.org/officeDocument/2006/relationships" id="256" r:id="R58a29c66b3c14947"/>
    <p:sldId xmlns:r="http://schemas.openxmlformats.org/officeDocument/2006/relationships" id="257" r:id="R89323c841ed04ab4"/>
    <p:sldId xmlns:r="http://schemas.openxmlformats.org/officeDocument/2006/relationships" id="258" r:id="R0d076150e8de4a20"/>
    <p:sldId xmlns:r="http://schemas.openxmlformats.org/officeDocument/2006/relationships" id="259" r:id="R22c62102b2064ae5"/>
    <p:sldId xmlns:r="http://schemas.openxmlformats.org/officeDocument/2006/relationships" id="260" r:id="Red92b903f94749ab"/>
    <p:sldId xmlns:r="http://schemas.openxmlformats.org/officeDocument/2006/relationships" id="261" r:id="R1959c646e8764536"/>
    <p:sldId xmlns:r="http://schemas.openxmlformats.org/officeDocument/2006/relationships" id="262" r:id="Re27fc4c2e537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5e88c8eeb4293" /><Relationship Type="http://schemas.openxmlformats.org/officeDocument/2006/relationships/slide" Target="/ppt/slides/slide1.xml" Id="R58a29c66b3c14947" /><Relationship Type="http://schemas.openxmlformats.org/officeDocument/2006/relationships/slide" Target="/ppt/slides/slide2.xml" Id="R89323c841ed04ab4" /><Relationship Type="http://schemas.openxmlformats.org/officeDocument/2006/relationships/slide" Target="/ppt/slides/slide3.xml" Id="R0d076150e8de4a20" /><Relationship Type="http://schemas.openxmlformats.org/officeDocument/2006/relationships/slide" Target="/ppt/slides/slide4.xml" Id="R22c62102b2064ae5" /><Relationship Type="http://schemas.openxmlformats.org/officeDocument/2006/relationships/slide" Target="/ppt/slides/slide5.xml" Id="Red92b903f94749ab" /><Relationship Type="http://schemas.openxmlformats.org/officeDocument/2006/relationships/slide" Target="/ppt/slides/slide6.xml" Id="R1959c646e8764536" /><Relationship Type="http://schemas.openxmlformats.org/officeDocument/2006/relationships/slide" Target="/ppt/slides/slide7.xml" Id="Re27fc4c2e537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1be36c2e04e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792b4d3124eed" /><Relationship Type="http://schemas.openxmlformats.org/officeDocument/2006/relationships/theme" Target="/ppt/slideMasters/theme/theme1.xml" Id="Ra4cfd0a958f046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2792b4d3124e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6e1453de045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02fc2b77b43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3fef06e92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2e9aa69f54c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99f49b3234b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aabf4440a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443612ed246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REPSTAD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REPSTAD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−1 265 469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46 805 556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48 973 232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REPSTAD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05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firmapost@repstad.no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REPSTAD AS</a:t>
            </a:r>
          </a:p>
        </p:txBody>
      </p:sp>
    </p:spTree>
  </p:cSld>
  <p:clrMapOvr>
    <a:masterClrMapping xmlns:a="http://schemas.openxmlformats.org/drawingml/2006/main"/>
  </p:clrMapOvr>
</p:sld>
</file>