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56b5370aa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ba50075004b2a"/>
  </p:sldMasterIdLst>
  <p:sldIdLst>
    <p:sldId xmlns:r="http://schemas.openxmlformats.org/officeDocument/2006/relationships" id="256" r:id="R6b228be0b5ca4b8e"/>
    <p:sldId xmlns:r="http://schemas.openxmlformats.org/officeDocument/2006/relationships" id="257" r:id="R7c507053e8e84cdf"/>
    <p:sldId xmlns:r="http://schemas.openxmlformats.org/officeDocument/2006/relationships" id="258" r:id="Ra8d4df9b2424456e"/>
    <p:sldId xmlns:r="http://schemas.openxmlformats.org/officeDocument/2006/relationships" id="259" r:id="R85a21de613d8425e"/>
    <p:sldId xmlns:r="http://schemas.openxmlformats.org/officeDocument/2006/relationships" id="260" r:id="R0fca8af3fd07420f"/>
    <p:sldId xmlns:r="http://schemas.openxmlformats.org/officeDocument/2006/relationships" id="261" r:id="R1b12a291034d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ba50075004b2a" /><Relationship Type="http://schemas.openxmlformats.org/officeDocument/2006/relationships/slide" Target="/ppt/slides/slide1.xml" Id="R6b228be0b5ca4b8e" /><Relationship Type="http://schemas.openxmlformats.org/officeDocument/2006/relationships/slide" Target="/ppt/slides/slide2.xml" Id="R7c507053e8e84cdf" /><Relationship Type="http://schemas.openxmlformats.org/officeDocument/2006/relationships/slide" Target="/ppt/slides/slide3.xml" Id="Ra8d4df9b2424456e" /><Relationship Type="http://schemas.openxmlformats.org/officeDocument/2006/relationships/slide" Target="/ppt/slides/slide4.xml" Id="R85a21de613d8425e" /><Relationship Type="http://schemas.openxmlformats.org/officeDocument/2006/relationships/slide" Target="/ppt/slides/slide5.xml" Id="R0fca8af3fd07420f" /><Relationship Type="http://schemas.openxmlformats.org/officeDocument/2006/relationships/slide" Target="/ppt/slides/slide6.xml" Id="R1b12a291034d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38e20438e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7f53979124428" /><Relationship Type="http://schemas.openxmlformats.org/officeDocument/2006/relationships/theme" Target="/ppt/slideMasters/theme/theme1.xml" Id="Rb138cd5fbfe8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7f5397912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3ebee9f71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f54a07e92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6d009b8164a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9da095bdf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9d6675c06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1adb7f1c8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SAG OG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OG TRELAST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676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bergesag@bergesag.no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www.bergesag.no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SAG OG TRELAST AS</a:t>
            </a:r>
          </a:p>
        </p:txBody>
      </p:sp>
    </p:spTree>
  </p:cSld>
  <p:clrMapOvr>
    <a:masterClrMapping xmlns:a="http://schemas.openxmlformats.org/drawingml/2006/main"/>
  </p:clrMapOvr>
</p:sld>
</file>