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8222dd586942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b127a2654641fa"/>
  </p:sldMasterIdLst>
  <p:sldIdLst>
    <p:sldId xmlns:r="http://schemas.openxmlformats.org/officeDocument/2006/relationships" id="256" r:id="Rdb4cb7ebad514fa1"/>
    <p:sldId xmlns:r="http://schemas.openxmlformats.org/officeDocument/2006/relationships" id="257" r:id="Ra63a9fe2d101431f"/>
    <p:sldId xmlns:r="http://schemas.openxmlformats.org/officeDocument/2006/relationships" id="258" r:id="Rcd15a7385cd34825"/>
    <p:sldId xmlns:r="http://schemas.openxmlformats.org/officeDocument/2006/relationships" id="259" r:id="R0803d34bc8964dc7"/>
    <p:sldId xmlns:r="http://schemas.openxmlformats.org/officeDocument/2006/relationships" id="260" r:id="Rfd73a6195bfd43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b127a2654641fa" /><Relationship Type="http://schemas.openxmlformats.org/officeDocument/2006/relationships/slide" Target="/ppt/slides/slide1.xml" Id="Rdb4cb7ebad514fa1" /><Relationship Type="http://schemas.openxmlformats.org/officeDocument/2006/relationships/slide" Target="/ppt/slides/slide2.xml" Id="Ra63a9fe2d101431f" /><Relationship Type="http://schemas.openxmlformats.org/officeDocument/2006/relationships/slide" Target="/ppt/slides/slide3.xml" Id="Rcd15a7385cd34825" /><Relationship Type="http://schemas.openxmlformats.org/officeDocument/2006/relationships/slide" Target="/ppt/slides/slide4.xml" Id="R0803d34bc8964dc7" /><Relationship Type="http://schemas.openxmlformats.org/officeDocument/2006/relationships/slide" Target="/ppt/slides/slide5.xml" Id="Rfd73a6195bfd43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f2906245c44b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8e3a50d48401f" /><Relationship Type="http://schemas.openxmlformats.org/officeDocument/2006/relationships/theme" Target="/ppt/slideMasters/theme/theme1.xml" Id="R32cceb16e0d34a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38e3a50d4840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295f930054a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d254b66ad47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891d0f7b349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bd67bc23048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c94fd566548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 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 FORUM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984 041 144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FORUM AS</a:t>
            </a:r>
          </a:p>
        </p:txBody>
      </p:sp>
    </p:spTree>
  </p:cSld>
  <p:clrMapOvr>
    <a:masterClrMapping xmlns:a="http://schemas.openxmlformats.org/drawingml/2006/main"/>
  </p:clrMapOvr>
</p:sld>
</file>