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6a09627cf049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862495f39e4527"/>
  </p:sldMasterIdLst>
  <p:sldIdLst>
    <p:sldId xmlns:r="http://schemas.openxmlformats.org/officeDocument/2006/relationships" id="256" r:id="Rfba9c1cfcf544d92"/>
    <p:sldId xmlns:r="http://schemas.openxmlformats.org/officeDocument/2006/relationships" id="257" r:id="R91eaca55aa604195"/>
    <p:sldId xmlns:r="http://schemas.openxmlformats.org/officeDocument/2006/relationships" id="258" r:id="Rc4e319c1db8e41e0"/>
    <p:sldId xmlns:r="http://schemas.openxmlformats.org/officeDocument/2006/relationships" id="259" r:id="R02b191367f4d4b68"/>
    <p:sldId xmlns:r="http://schemas.openxmlformats.org/officeDocument/2006/relationships" id="260" r:id="R65f637e6d3a4459c"/>
    <p:sldId xmlns:r="http://schemas.openxmlformats.org/officeDocument/2006/relationships" id="261" r:id="Rb7ced3152e8b4099"/>
    <p:sldId xmlns:r="http://schemas.openxmlformats.org/officeDocument/2006/relationships" id="262" r:id="R422b9f68989547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62495f39e4527" /><Relationship Type="http://schemas.openxmlformats.org/officeDocument/2006/relationships/slide" Target="/ppt/slides/slide1.xml" Id="Rfba9c1cfcf544d92" /><Relationship Type="http://schemas.openxmlformats.org/officeDocument/2006/relationships/slide" Target="/ppt/slides/slide2.xml" Id="R91eaca55aa604195" /><Relationship Type="http://schemas.openxmlformats.org/officeDocument/2006/relationships/slide" Target="/ppt/slides/slide3.xml" Id="Rc4e319c1db8e41e0" /><Relationship Type="http://schemas.openxmlformats.org/officeDocument/2006/relationships/slide" Target="/ppt/slides/slide4.xml" Id="R02b191367f4d4b68" /><Relationship Type="http://schemas.openxmlformats.org/officeDocument/2006/relationships/slide" Target="/ppt/slides/slide5.xml" Id="R65f637e6d3a4459c" /><Relationship Type="http://schemas.openxmlformats.org/officeDocument/2006/relationships/slide" Target="/ppt/slides/slide6.xml" Id="Rb7ced3152e8b4099" /><Relationship Type="http://schemas.openxmlformats.org/officeDocument/2006/relationships/slide" Target="/ppt/slides/slide7.xml" Id="R422b9f68989547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81ed6d4f44c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19039d26544b4" /><Relationship Type="http://schemas.openxmlformats.org/officeDocument/2006/relationships/theme" Target="/ppt/slideMasters/theme/theme1.xml" Id="Rbf1cdb1fc78f4e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019039d26544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ea7852aea4e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2c4501bb042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9f24c8b4542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81eef62344c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7cedb099d43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9cf4313814e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f4779bcb6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LANDSBYARKITEKTENE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LANDSBYARKITEKTENE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6 913 639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343 019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2 059 137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ØVERGAARD MIKAEL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SANDBU BIBBI OLAUG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Veritasveien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53 10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post@lba.no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www.lba.no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984 035 535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LANDSBYARKITEKTENE AS</a:t>
            </a:r>
          </a:p>
        </p:txBody>
      </p:sp>
    </p:spTree>
  </p:cSld>
  <p:clrMapOvr>
    <a:masterClrMapping xmlns:a="http://schemas.openxmlformats.org/drawingml/2006/main"/>
  </p:clrMapOvr>
</p:sld>
</file>