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6cbc83c5c24c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72a98b1b684ad0"/>
  </p:sldMasterIdLst>
  <p:sldIdLst>
    <p:sldId xmlns:r="http://schemas.openxmlformats.org/officeDocument/2006/relationships" id="256" r:id="Re3765b3e59424ca8"/>
    <p:sldId xmlns:r="http://schemas.openxmlformats.org/officeDocument/2006/relationships" id="257" r:id="R6dabbc2e0acc4ca5"/>
    <p:sldId xmlns:r="http://schemas.openxmlformats.org/officeDocument/2006/relationships" id="258" r:id="R2b56520f7e654442"/>
    <p:sldId xmlns:r="http://schemas.openxmlformats.org/officeDocument/2006/relationships" id="259" r:id="Rb839f2608bb9424d"/>
    <p:sldId xmlns:r="http://schemas.openxmlformats.org/officeDocument/2006/relationships" id="260" r:id="R9a3eec33ea124309"/>
    <p:sldId xmlns:r="http://schemas.openxmlformats.org/officeDocument/2006/relationships" id="261" r:id="Ra8306e45a0be410a"/>
    <p:sldId xmlns:r="http://schemas.openxmlformats.org/officeDocument/2006/relationships" id="262" r:id="Rae3586b291204d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72a98b1b684ad0" /><Relationship Type="http://schemas.openxmlformats.org/officeDocument/2006/relationships/slide" Target="/ppt/slides/slide1.xml" Id="Re3765b3e59424ca8" /><Relationship Type="http://schemas.openxmlformats.org/officeDocument/2006/relationships/slide" Target="/ppt/slides/slide2.xml" Id="R6dabbc2e0acc4ca5" /><Relationship Type="http://schemas.openxmlformats.org/officeDocument/2006/relationships/slide" Target="/ppt/slides/slide3.xml" Id="R2b56520f7e654442" /><Relationship Type="http://schemas.openxmlformats.org/officeDocument/2006/relationships/slide" Target="/ppt/slides/slide4.xml" Id="Rb839f2608bb9424d" /><Relationship Type="http://schemas.openxmlformats.org/officeDocument/2006/relationships/slide" Target="/ppt/slides/slide5.xml" Id="R9a3eec33ea124309" /><Relationship Type="http://schemas.openxmlformats.org/officeDocument/2006/relationships/slide" Target="/ppt/slides/slide6.xml" Id="Ra8306e45a0be410a" /><Relationship Type="http://schemas.openxmlformats.org/officeDocument/2006/relationships/slide" Target="/ppt/slides/slide7.xml" Id="Rae3586b291204d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ddad8b0d844a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27ef3a1774815" /><Relationship Type="http://schemas.openxmlformats.org/officeDocument/2006/relationships/theme" Target="/ppt/slideMasters/theme/theme1.xml" Id="R24d38c7df42b46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d27ef3a17748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a20b010e740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87db07e9544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f870e7ee342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e7eda95e84d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68240188d4b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dc6828b9b43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967e113ad4d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LANDSBYARKITEKTENE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LANDSBYARKITEKTENE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LANDSBYARKITEKTENE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LANDSBYARKITEKTENE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LANDSBYARKITEKTENE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LANDSBYARKITEKTENE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6 913 639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420 699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343 019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184 348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2 059 137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LANDSBYARKITEKTENE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BIBBI OLAUG SANDBU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JHA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MAKOS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PHARO ODDEN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LANDSBYARKITEKTENE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Veritasveien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53 10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post@lba.no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www.lba.no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984 035 535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LANDSBYARKITEKTENE AS</a:t>
            </a:r>
          </a:p>
        </p:txBody>
      </p:sp>
    </p:spTree>
  </p:cSld>
  <p:clrMapOvr>
    <a:masterClrMapping xmlns:a="http://schemas.openxmlformats.org/drawingml/2006/main"/>
  </p:clrMapOvr>
</p:sld>
</file>