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9a9526add14d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72050b6dca480e"/>
  </p:sldMasterIdLst>
  <p:sldIdLst>
    <p:sldId xmlns:r="http://schemas.openxmlformats.org/officeDocument/2006/relationships" id="256" r:id="R03ad723b3a4444b9"/>
    <p:sldId xmlns:r="http://schemas.openxmlformats.org/officeDocument/2006/relationships" id="257" r:id="Rd883dee0fd1f4ef4"/>
    <p:sldId xmlns:r="http://schemas.openxmlformats.org/officeDocument/2006/relationships" id="258" r:id="R84fa08b717364203"/>
    <p:sldId xmlns:r="http://schemas.openxmlformats.org/officeDocument/2006/relationships" id="259" r:id="R95a921a39f414166"/>
    <p:sldId xmlns:r="http://schemas.openxmlformats.org/officeDocument/2006/relationships" id="260" r:id="R1c9d8513cdf342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72050b6dca480e" /><Relationship Type="http://schemas.openxmlformats.org/officeDocument/2006/relationships/slide" Target="/ppt/slides/slide1.xml" Id="R03ad723b3a4444b9" /><Relationship Type="http://schemas.openxmlformats.org/officeDocument/2006/relationships/slide" Target="/ppt/slides/slide2.xml" Id="Rd883dee0fd1f4ef4" /><Relationship Type="http://schemas.openxmlformats.org/officeDocument/2006/relationships/slide" Target="/ppt/slides/slide3.xml" Id="R84fa08b717364203" /><Relationship Type="http://schemas.openxmlformats.org/officeDocument/2006/relationships/slide" Target="/ppt/slides/slide4.xml" Id="R95a921a39f414166" /><Relationship Type="http://schemas.openxmlformats.org/officeDocument/2006/relationships/slide" Target="/ppt/slides/slide5.xml" Id="R1c9d8513cdf342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a3a280cc4e42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f88333201430e" /><Relationship Type="http://schemas.openxmlformats.org/officeDocument/2006/relationships/theme" Target="/ppt/slideMasters/theme/theme1.xml" Id="R4daa9bfa3da244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6f88333201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c068f866740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f1d340bf84d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dcd5e80c546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61bec753c4e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25bb93c7414d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IOGT LØRENSKOG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IOGT LØRENSKOG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IOGT LØRENSKOG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IOGT LØRENSKOG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IOGT LØRENSKOG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IOGT LØRENSKOG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v/Vidar Bøe, Gamle Bjørndalsvei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90 37 67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roy.hagen@yahoo.no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984 034 156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IOGT LØRENSKOG</a:t>
            </a:r>
          </a:p>
        </p:txBody>
      </p:sp>
    </p:spTree>
  </p:cSld>
  <p:clrMapOvr>
    <a:masterClrMapping xmlns:a="http://schemas.openxmlformats.org/drawingml/2006/main"/>
  </p:clrMapOvr>
</p:sld>
</file>