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a0b2e0100b4e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844c58404c4fa3"/>
  </p:sldMasterIdLst>
  <p:sldIdLst>
    <p:sldId xmlns:r="http://schemas.openxmlformats.org/officeDocument/2006/relationships" id="256" r:id="R3a9afe1c24974502"/>
    <p:sldId xmlns:r="http://schemas.openxmlformats.org/officeDocument/2006/relationships" id="257" r:id="R4d4df82467c74144"/>
    <p:sldId xmlns:r="http://schemas.openxmlformats.org/officeDocument/2006/relationships" id="258" r:id="R23ed475dd46f42ce"/>
    <p:sldId xmlns:r="http://schemas.openxmlformats.org/officeDocument/2006/relationships" id="259" r:id="R69a4979dcecd4cef"/>
    <p:sldId xmlns:r="http://schemas.openxmlformats.org/officeDocument/2006/relationships" id="260" r:id="R0864298e1fec4bd0"/>
    <p:sldId xmlns:r="http://schemas.openxmlformats.org/officeDocument/2006/relationships" id="261" r:id="Raf66e68a24364b07"/>
    <p:sldId xmlns:r="http://schemas.openxmlformats.org/officeDocument/2006/relationships" id="262" r:id="R03030c4f57854b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844c58404c4fa3" /><Relationship Type="http://schemas.openxmlformats.org/officeDocument/2006/relationships/slide" Target="/ppt/slides/slide1.xml" Id="R3a9afe1c24974502" /><Relationship Type="http://schemas.openxmlformats.org/officeDocument/2006/relationships/slide" Target="/ppt/slides/slide2.xml" Id="R4d4df82467c74144" /><Relationship Type="http://schemas.openxmlformats.org/officeDocument/2006/relationships/slide" Target="/ppt/slides/slide3.xml" Id="R23ed475dd46f42ce" /><Relationship Type="http://schemas.openxmlformats.org/officeDocument/2006/relationships/slide" Target="/ppt/slides/slide4.xml" Id="R69a4979dcecd4cef" /><Relationship Type="http://schemas.openxmlformats.org/officeDocument/2006/relationships/slide" Target="/ppt/slides/slide5.xml" Id="R0864298e1fec4bd0" /><Relationship Type="http://schemas.openxmlformats.org/officeDocument/2006/relationships/slide" Target="/ppt/slides/slide6.xml" Id="Raf66e68a24364b07" /><Relationship Type="http://schemas.openxmlformats.org/officeDocument/2006/relationships/slide" Target="/ppt/slides/slide7.xml" Id="R03030c4f57854b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3acaad52cb44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53d1f874e4c33" /><Relationship Type="http://schemas.openxmlformats.org/officeDocument/2006/relationships/theme" Target="/ppt/slideMasters/theme/theme1.xml" Id="R7d04a1579a4645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353d1f874e4c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f552c54bb4f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1400bfce24c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7dd342dce4b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9c573bed648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92257687c45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469ab4e8444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7ee99f79641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SEMB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SEMB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−280 453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55 063 474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99 094 105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137 852 362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SEMB OLA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Dpend Eiendom AS, Strømsø torg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984 033 559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SEMB HOLDING AS</a:t>
            </a:r>
          </a:p>
        </p:txBody>
      </p:sp>
    </p:spTree>
  </p:cSld>
  <p:clrMapOvr>
    <a:masterClrMapping xmlns:a="http://schemas.openxmlformats.org/drawingml/2006/main"/>
  </p:clrMapOvr>
</p:sld>
</file>