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5557c482b9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aa886061d46ad"/>
  </p:sldMasterIdLst>
  <p:sldIdLst>
    <p:sldId xmlns:r="http://schemas.openxmlformats.org/officeDocument/2006/relationships" id="256" r:id="R9056f74b54f0441f"/>
    <p:sldId xmlns:r="http://schemas.openxmlformats.org/officeDocument/2006/relationships" id="257" r:id="R7bdcffc525fd49a1"/>
    <p:sldId xmlns:r="http://schemas.openxmlformats.org/officeDocument/2006/relationships" id="258" r:id="R69d0a02e28e04cf0"/>
    <p:sldId xmlns:r="http://schemas.openxmlformats.org/officeDocument/2006/relationships" id="259" r:id="R8ef7983c9575415d"/>
    <p:sldId xmlns:r="http://schemas.openxmlformats.org/officeDocument/2006/relationships" id="260" r:id="R6af4dbbdc32e4a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aa886061d46ad" /><Relationship Type="http://schemas.openxmlformats.org/officeDocument/2006/relationships/slide" Target="/ppt/slides/slide1.xml" Id="R9056f74b54f0441f" /><Relationship Type="http://schemas.openxmlformats.org/officeDocument/2006/relationships/slide" Target="/ppt/slides/slide2.xml" Id="R7bdcffc525fd49a1" /><Relationship Type="http://schemas.openxmlformats.org/officeDocument/2006/relationships/slide" Target="/ppt/slides/slide3.xml" Id="R69d0a02e28e04cf0" /><Relationship Type="http://schemas.openxmlformats.org/officeDocument/2006/relationships/slide" Target="/ppt/slides/slide4.xml" Id="R8ef7983c9575415d" /><Relationship Type="http://schemas.openxmlformats.org/officeDocument/2006/relationships/slide" Target="/ppt/slides/slide5.xml" Id="R6af4dbbdc32e4a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2cc8e4f0e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2a72c49a84963" /><Relationship Type="http://schemas.openxmlformats.org/officeDocument/2006/relationships/theme" Target="/ppt/slideMasters/theme/theme1.xml" Id="Rac9ce35d9cfb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52a72c49a849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eccc4a222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e03cdfdde42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85c9005c743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351e5e539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2ac90e5ca4d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ADVANCE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ADVANCE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984 033 346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