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a4ae4602a24e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ba7daf0a1b4406"/>
  </p:sldMasterIdLst>
  <p:sldIdLst>
    <p:sldId xmlns:r="http://schemas.openxmlformats.org/officeDocument/2006/relationships" id="256" r:id="Rc8f19fd581934dfa"/>
    <p:sldId xmlns:r="http://schemas.openxmlformats.org/officeDocument/2006/relationships" id="257" r:id="Rdaed1f140c444993"/>
    <p:sldId xmlns:r="http://schemas.openxmlformats.org/officeDocument/2006/relationships" id="258" r:id="R0a8f64fcf9414688"/>
    <p:sldId xmlns:r="http://schemas.openxmlformats.org/officeDocument/2006/relationships" id="259" r:id="R55f4cd6ecfa54c65"/>
    <p:sldId xmlns:r="http://schemas.openxmlformats.org/officeDocument/2006/relationships" id="260" r:id="R66994bcb06fe450d"/>
    <p:sldId xmlns:r="http://schemas.openxmlformats.org/officeDocument/2006/relationships" id="261" r:id="R1aa74acb58f04573"/>
    <p:sldId xmlns:r="http://schemas.openxmlformats.org/officeDocument/2006/relationships" id="262" r:id="R43e7591031c04e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a7daf0a1b4406" /><Relationship Type="http://schemas.openxmlformats.org/officeDocument/2006/relationships/slide" Target="/ppt/slides/slide1.xml" Id="Rc8f19fd581934dfa" /><Relationship Type="http://schemas.openxmlformats.org/officeDocument/2006/relationships/slide" Target="/ppt/slides/slide2.xml" Id="Rdaed1f140c444993" /><Relationship Type="http://schemas.openxmlformats.org/officeDocument/2006/relationships/slide" Target="/ppt/slides/slide3.xml" Id="R0a8f64fcf9414688" /><Relationship Type="http://schemas.openxmlformats.org/officeDocument/2006/relationships/slide" Target="/ppt/slides/slide4.xml" Id="R55f4cd6ecfa54c65" /><Relationship Type="http://schemas.openxmlformats.org/officeDocument/2006/relationships/slide" Target="/ppt/slides/slide5.xml" Id="R66994bcb06fe450d" /><Relationship Type="http://schemas.openxmlformats.org/officeDocument/2006/relationships/slide" Target="/ppt/slides/slide6.xml" Id="R1aa74acb58f04573" /><Relationship Type="http://schemas.openxmlformats.org/officeDocument/2006/relationships/slide" Target="/ppt/slides/slide7.xml" Id="R43e7591031c04e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856e522a84e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2401bd5904fc3" /><Relationship Type="http://schemas.openxmlformats.org/officeDocument/2006/relationships/theme" Target="/ppt/slideMasters/theme/theme1.xml" Id="R2d81958fba484f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b2401bd590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93339e5474f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b3071b05747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81fd53a4840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cefd7e17241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0a288c62f41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1e40f4c264b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af89a3c4746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VICAN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VICAN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VICAN GRUPPEN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VICAN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VICAN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VICAN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4 420 718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6 043 398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VICAN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JGH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VICAN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84 51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984 032 412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VICAN GRUPPEN AS</a:t>
            </a:r>
          </a:p>
        </p:txBody>
      </p:sp>
    </p:spTree>
  </p:cSld>
  <p:clrMapOvr>
    <a:masterClrMapping xmlns:a="http://schemas.openxmlformats.org/drawingml/2006/main"/>
  </p:clrMapOvr>
</p:sld>
</file>