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6ff768ed3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89e4bdc53b47cf"/>
  </p:sldMasterIdLst>
  <p:sldIdLst>
    <p:sldId xmlns:r="http://schemas.openxmlformats.org/officeDocument/2006/relationships" id="256" r:id="R4e9eaf4c19f745ae"/>
    <p:sldId xmlns:r="http://schemas.openxmlformats.org/officeDocument/2006/relationships" id="257" r:id="R40eaebfb93f94a74"/>
    <p:sldId xmlns:r="http://schemas.openxmlformats.org/officeDocument/2006/relationships" id="258" r:id="Rd76eee94d6134d59"/>
    <p:sldId xmlns:r="http://schemas.openxmlformats.org/officeDocument/2006/relationships" id="259" r:id="R0c8bf45cf02f4fcc"/>
    <p:sldId xmlns:r="http://schemas.openxmlformats.org/officeDocument/2006/relationships" id="260" r:id="R2e7615a47213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9e4bdc53b47cf" /><Relationship Type="http://schemas.openxmlformats.org/officeDocument/2006/relationships/slide" Target="/ppt/slides/slide1.xml" Id="R4e9eaf4c19f745ae" /><Relationship Type="http://schemas.openxmlformats.org/officeDocument/2006/relationships/slide" Target="/ppt/slides/slide2.xml" Id="R40eaebfb93f94a74" /><Relationship Type="http://schemas.openxmlformats.org/officeDocument/2006/relationships/slide" Target="/ppt/slides/slide3.xml" Id="Rd76eee94d6134d59" /><Relationship Type="http://schemas.openxmlformats.org/officeDocument/2006/relationships/slide" Target="/ppt/slides/slide4.xml" Id="R0c8bf45cf02f4fcc" /><Relationship Type="http://schemas.openxmlformats.org/officeDocument/2006/relationships/slide" Target="/ppt/slides/slide5.xml" Id="R2e7615a47213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18f2b0ee8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fe06959044dd5" /><Relationship Type="http://schemas.openxmlformats.org/officeDocument/2006/relationships/theme" Target="/ppt/slideMasters/theme/theme1.xml" Id="R755b1fee38de4b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fe06959044d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b256c8fc14e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5c1dc41be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e5c971554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8dd145c946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377babf7d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ESPA STASJONSDRIFT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ESPA 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ESPA STASJONSDRIFT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ESPA 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ESPA 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ESPA 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984 031 459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ESPA STASJONSDRIFT AS</a:t>
            </a:r>
          </a:p>
        </p:txBody>
      </p:sp>
    </p:spTree>
  </p:cSld>
  <p:clrMapOvr>
    <a:masterClrMapping xmlns:a="http://schemas.openxmlformats.org/drawingml/2006/main"/>
  </p:clrMapOvr>
</p:sld>
</file>